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8"/>
  </p:notesMasterIdLst>
  <p:sldIdLst>
    <p:sldId id="256" r:id="rId2"/>
    <p:sldId id="300" r:id="rId3"/>
    <p:sldId id="301" r:id="rId4"/>
    <p:sldId id="302" r:id="rId5"/>
    <p:sldId id="303" r:id="rId6"/>
    <p:sldId id="304" r:id="rId7"/>
    <p:sldId id="317" r:id="rId8"/>
    <p:sldId id="305" r:id="rId9"/>
    <p:sldId id="306" r:id="rId10"/>
    <p:sldId id="307" r:id="rId11"/>
    <p:sldId id="308" r:id="rId12"/>
    <p:sldId id="310" r:id="rId13"/>
    <p:sldId id="311" r:id="rId14"/>
    <p:sldId id="323" r:id="rId15"/>
    <p:sldId id="318" r:id="rId16"/>
    <p:sldId id="319" r:id="rId17"/>
    <p:sldId id="324" r:id="rId18"/>
    <p:sldId id="320" r:id="rId19"/>
    <p:sldId id="321" r:id="rId20"/>
    <p:sldId id="322" r:id="rId21"/>
    <p:sldId id="325" r:id="rId22"/>
    <p:sldId id="326" r:id="rId23"/>
    <p:sldId id="327" r:id="rId24"/>
    <p:sldId id="328" r:id="rId25"/>
    <p:sldId id="329" r:id="rId26"/>
    <p:sldId id="331" r:id="rId27"/>
    <p:sldId id="332" r:id="rId28"/>
    <p:sldId id="333" r:id="rId29"/>
    <p:sldId id="334" r:id="rId30"/>
    <p:sldId id="312" r:id="rId31"/>
    <p:sldId id="314" r:id="rId32"/>
    <p:sldId id="335" r:id="rId33"/>
    <p:sldId id="336" r:id="rId34"/>
    <p:sldId id="339" r:id="rId35"/>
    <p:sldId id="313" r:id="rId36"/>
    <p:sldId id="357" r:id="rId37"/>
    <p:sldId id="315" r:id="rId38"/>
    <p:sldId id="340" r:id="rId39"/>
    <p:sldId id="358" r:id="rId40"/>
    <p:sldId id="337" r:id="rId41"/>
    <p:sldId id="356" r:id="rId42"/>
    <p:sldId id="338" r:id="rId43"/>
    <p:sldId id="341" r:id="rId44"/>
    <p:sldId id="355" r:id="rId45"/>
    <p:sldId id="342" r:id="rId46"/>
    <p:sldId id="343" r:id="rId47"/>
    <p:sldId id="354" r:id="rId48"/>
    <p:sldId id="344" r:id="rId49"/>
    <p:sldId id="353" r:id="rId50"/>
    <p:sldId id="345" r:id="rId51"/>
    <p:sldId id="346" r:id="rId52"/>
    <p:sldId id="352" r:id="rId53"/>
    <p:sldId id="347" r:id="rId54"/>
    <p:sldId id="348" r:id="rId55"/>
    <p:sldId id="316" r:id="rId56"/>
    <p:sldId id="359" r:id="rId5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4" d="100"/>
          <a:sy n="114" d="100"/>
        </p:scale>
        <p:origin x="150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vidal" userId="13c4c14fef6239e3" providerId="LiveId" clId="{43ED9C6C-110C-4453-9D45-5B08520F37AC}"/>
    <pc:docChg chg="custSel addSld delSld modSld sldOrd">
      <pc:chgData name="richard vidal" userId="13c4c14fef6239e3" providerId="LiveId" clId="{43ED9C6C-110C-4453-9D45-5B08520F37AC}" dt="2019-06-16T19:59:19.112" v="721" actId="115"/>
      <pc:docMkLst>
        <pc:docMk/>
      </pc:docMkLst>
      <pc:sldChg chg="modSp">
        <pc:chgData name="richard vidal" userId="13c4c14fef6239e3" providerId="LiveId" clId="{43ED9C6C-110C-4453-9D45-5B08520F37AC}" dt="2019-06-16T19:09:43.939" v="22" actId="20577"/>
        <pc:sldMkLst>
          <pc:docMk/>
          <pc:sldMk cId="2259794407" sldId="256"/>
        </pc:sldMkLst>
        <pc:spChg chg="mod">
          <ac:chgData name="richard vidal" userId="13c4c14fef6239e3" providerId="LiveId" clId="{43ED9C6C-110C-4453-9D45-5B08520F37AC}" dt="2019-06-16T19:09:43.939" v="22" actId="20577"/>
          <ac:spMkLst>
            <pc:docMk/>
            <pc:sldMk cId="2259794407" sldId="256"/>
            <ac:spMk id="2" creationId="{00000000-0000-0000-0000-000000000000}"/>
          </ac:spMkLst>
        </pc:spChg>
      </pc:sldChg>
      <pc:sldChg chg="addSp delSp modSp add">
        <pc:chgData name="richard vidal" userId="13c4c14fef6239e3" providerId="LiveId" clId="{43ED9C6C-110C-4453-9D45-5B08520F37AC}" dt="2019-06-16T19:09:28.009" v="1"/>
        <pc:sldMkLst>
          <pc:docMk/>
          <pc:sldMk cId="1660581228" sldId="301"/>
        </pc:sldMkLst>
        <pc:spChg chg="del">
          <ac:chgData name="richard vidal" userId="13c4c14fef6239e3" providerId="LiveId" clId="{43ED9C6C-110C-4453-9D45-5B08520F37AC}" dt="2019-06-16T19:09:28.009" v="1"/>
          <ac:spMkLst>
            <pc:docMk/>
            <pc:sldMk cId="1660581228" sldId="301"/>
            <ac:spMk id="3" creationId="{DCA937F4-B9EE-4F0C-9694-DA9FA14C7B8E}"/>
          </ac:spMkLst>
        </pc:spChg>
        <pc:picChg chg="add mod">
          <ac:chgData name="richard vidal" userId="13c4c14fef6239e3" providerId="LiveId" clId="{43ED9C6C-110C-4453-9D45-5B08520F37AC}" dt="2019-06-16T19:09:28.009" v="1"/>
          <ac:picMkLst>
            <pc:docMk/>
            <pc:sldMk cId="1660581228" sldId="301"/>
            <ac:picMk id="5" creationId="{163335A8-B027-45B4-B04B-649BBC3D60A8}"/>
          </ac:picMkLst>
        </pc:picChg>
      </pc:sldChg>
      <pc:sldChg chg="modSp add">
        <pc:chgData name="richard vidal" userId="13c4c14fef6239e3" providerId="LiveId" clId="{43ED9C6C-110C-4453-9D45-5B08520F37AC}" dt="2019-06-16T19:10:10.131" v="32" actId="20577"/>
        <pc:sldMkLst>
          <pc:docMk/>
          <pc:sldMk cId="663120030" sldId="302"/>
        </pc:sldMkLst>
        <pc:spChg chg="mod">
          <ac:chgData name="richard vidal" userId="13c4c14fef6239e3" providerId="LiveId" clId="{43ED9C6C-110C-4453-9D45-5B08520F37AC}" dt="2019-06-16T19:10:10.131" v="32" actId="20577"/>
          <ac:spMkLst>
            <pc:docMk/>
            <pc:sldMk cId="663120030" sldId="302"/>
            <ac:spMk id="2" creationId="{1CB7D5BE-EBB2-404D-9B1F-B4C406C7EBC5}"/>
          </ac:spMkLst>
        </pc:spChg>
      </pc:sldChg>
      <pc:sldChg chg="addSp delSp modSp add">
        <pc:chgData name="richard vidal" userId="13c4c14fef6239e3" providerId="LiveId" clId="{43ED9C6C-110C-4453-9D45-5B08520F37AC}" dt="2019-06-16T19:13:05.331" v="66" actId="1076"/>
        <pc:sldMkLst>
          <pc:docMk/>
          <pc:sldMk cId="1556402389" sldId="303"/>
        </pc:sldMkLst>
        <pc:spChg chg="mod">
          <ac:chgData name="richard vidal" userId="13c4c14fef6239e3" providerId="LiveId" clId="{43ED9C6C-110C-4453-9D45-5B08520F37AC}" dt="2019-06-16T19:11:38.999" v="54"/>
          <ac:spMkLst>
            <pc:docMk/>
            <pc:sldMk cId="1556402389" sldId="303"/>
            <ac:spMk id="3" creationId="{1902A533-BC8C-4C75-B099-3D11F7EC814B}"/>
          </ac:spMkLst>
        </pc:spChg>
        <pc:picChg chg="add del mod">
          <ac:chgData name="richard vidal" userId="13c4c14fef6239e3" providerId="LiveId" clId="{43ED9C6C-110C-4453-9D45-5B08520F37AC}" dt="2019-06-16T19:12:01.362" v="58" actId="478"/>
          <ac:picMkLst>
            <pc:docMk/>
            <pc:sldMk cId="1556402389" sldId="303"/>
            <ac:picMk id="5" creationId="{967ABC67-867A-4C70-A299-B0A982207036}"/>
          </ac:picMkLst>
        </pc:picChg>
        <pc:picChg chg="add mod">
          <ac:chgData name="richard vidal" userId="13c4c14fef6239e3" providerId="LiveId" clId="{43ED9C6C-110C-4453-9D45-5B08520F37AC}" dt="2019-06-16T19:12:57.395" v="62" actId="1076"/>
          <ac:picMkLst>
            <pc:docMk/>
            <pc:sldMk cId="1556402389" sldId="303"/>
            <ac:picMk id="6" creationId="{6542B221-EAFA-44E0-8551-4408FDC8C726}"/>
          </ac:picMkLst>
        </pc:picChg>
        <pc:picChg chg="add mod">
          <ac:chgData name="richard vidal" userId="13c4c14fef6239e3" providerId="LiveId" clId="{43ED9C6C-110C-4453-9D45-5B08520F37AC}" dt="2019-06-16T19:13:05.331" v="66" actId="1076"/>
          <ac:picMkLst>
            <pc:docMk/>
            <pc:sldMk cId="1556402389" sldId="303"/>
            <ac:picMk id="7" creationId="{F05C1303-A01F-447D-B8E2-800760E7FAC6}"/>
          </ac:picMkLst>
        </pc:picChg>
      </pc:sldChg>
      <pc:sldChg chg="modSp add">
        <pc:chgData name="richard vidal" userId="13c4c14fef6239e3" providerId="LiveId" clId="{43ED9C6C-110C-4453-9D45-5B08520F37AC}" dt="2019-06-16T19:13:59.733" v="94" actId="20577"/>
        <pc:sldMkLst>
          <pc:docMk/>
          <pc:sldMk cId="551683364" sldId="304"/>
        </pc:sldMkLst>
        <pc:spChg chg="mod">
          <ac:chgData name="richard vidal" userId="13c4c14fef6239e3" providerId="LiveId" clId="{43ED9C6C-110C-4453-9D45-5B08520F37AC}" dt="2019-06-16T19:13:59.733" v="94" actId="20577"/>
          <ac:spMkLst>
            <pc:docMk/>
            <pc:sldMk cId="551683364" sldId="304"/>
            <ac:spMk id="3" creationId="{154A4F79-64EF-4997-BA02-A36EB7585782}"/>
          </ac:spMkLst>
        </pc:spChg>
      </pc:sldChg>
      <pc:sldChg chg="modSp add">
        <pc:chgData name="richard vidal" userId="13c4c14fef6239e3" providerId="LiveId" clId="{43ED9C6C-110C-4453-9D45-5B08520F37AC}" dt="2019-06-16T19:16:04.035" v="173" actId="20577"/>
        <pc:sldMkLst>
          <pc:docMk/>
          <pc:sldMk cId="744178802" sldId="305"/>
        </pc:sldMkLst>
        <pc:spChg chg="mod">
          <ac:chgData name="richard vidal" userId="13c4c14fef6239e3" providerId="LiveId" clId="{43ED9C6C-110C-4453-9D45-5B08520F37AC}" dt="2019-06-16T19:16:04.035" v="173" actId="20577"/>
          <ac:spMkLst>
            <pc:docMk/>
            <pc:sldMk cId="744178802" sldId="305"/>
            <ac:spMk id="3" creationId="{7F81AF70-E40E-4B01-8AD2-18AC977ACD7E}"/>
          </ac:spMkLst>
        </pc:spChg>
      </pc:sldChg>
      <pc:sldChg chg="modSp add">
        <pc:chgData name="richard vidal" userId="13c4c14fef6239e3" providerId="LiveId" clId="{43ED9C6C-110C-4453-9D45-5B08520F37AC}" dt="2019-06-16T19:16:38.869" v="188" actId="20577"/>
        <pc:sldMkLst>
          <pc:docMk/>
          <pc:sldMk cId="2540602545" sldId="306"/>
        </pc:sldMkLst>
        <pc:spChg chg="mod">
          <ac:chgData name="richard vidal" userId="13c4c14fef6239e3" providerId="LiveId" clId="{43ED9C6C-110C-4453-9D45-5B08520F37AC}" dt="2019-06-16T19:16:33.459" v="186" actId="20577"/>
          <ac:spMkLst>
            <pc:docMk/>
            <pc:sldMk cId="2540602545" sldId="306"/>
            <ac:spMk id="2" creationId="{1D23B8C0-4291-4414-8F9F-E7CAB81B844A}"/>
          </ac:spMkLst>
        </pc:spChg>
        <pc:spChg chg="mod">
          <ac:chgData name="richard vidal" userId="13c4c14fef6239e3" providerId="LiveId" clId="{43ED9C6C-110C-4453-9D45-5B08520F37AC}" dt="2019-06-16T19:16:38.869" v="188" actId="20577"/>
          <ac:spMkLst>
            <pc:docMk/>
            <pc:sldMk cId="2540602545" sldId="306"/>
            <ac:spMk id="3" creationId="{A51F7D05-30F4-4F46-8ED2-828D48414E1C}"/>
          </ac:spMkLst>
        </pc:spChg>
      </pc:sldChg>
      <pc:sldChg chg="modSp add">
        <pc:chgData name="richard vidal" userId="13c4c14fef6239e3" providerId="LiveId" clId="{43ED9C6C-110C-4453-9D45-5B08520F37AC}" dt="2019-06-16T19:17:42.571" v="224" actId="27636"/>
        <pc:sldMkLst>
          <pc:docMk/>
          <pc:sldMk cId="1714307095" sldId="307"/>
        </pc:sldMkLst>
        <pc:spChg chg="mod">
          <ac:chgData name="richard vidal" userId="13c4c14fef6239e3" providerId="LiveId" clId="{43ED9C6C-110C-4453-9D45-5B08520F37AC}" dt="2019-06-16T19:17:42.571" v="224" actId="27636"/>
          <ac:spMkLst>
            <pc:docMk/>
            <pc:sldMk cId="1714307095" sldId="307"/>
            <ac:spMk id="3" creationId="{C5CF9727-0D44-4E06-9A31-DE0E398E25F4}"/>
          </ac:spMkLst>
        </pc:spChg>
      </pc:sldChg>
      <pc:sldChg chg="modSp add">
        <pc:chgData name="richard vidal" userId="13c4c14fef6239e3" providerId="LiveId" clId="{43ED9C6C-110C-4453-9D45-5B08520F37AC}" dt="2019-06-16T19:17:57.492" v="230" actId="20577"/>
        <pc:sldMkLst>
          <pc:docMk/>
          <pc:sldMk cId="4184904634" sldId="308"/>
        </pc:sldMkLst>
        <pc:spChg chg="mod">
          <ac:chgData name="richard vidal" userId="13c4c14fef6239e3" providerId="LiveId" clId="{43ED9C6C-110C-4453-9D45-5B08520F37AC}" dt="2019-06-16T19:17:57.492" v="230" actId="20577"/>
          <ac:spMkLst>
            <pc:docMk/>
            <pc:sldMk cId="4184904634" sldId="308"/>
            <ac:spMk id="3" creationId="{5C6057A9-15BE-4383-B557-5D229FAFB7B8}"/>
          </ac:spMkLst>
        </pc:spChg>
      </pc:sldChg>
      <pc:sldChg chg="add del">
        <pc:chgData name="richard vidal" userId="13c4c14fef6239e3" providerId="LiveId" clId="{43ED9C6C-110C-4453-9D45-5B08520F37AC}" dt="2019-06-16T19:19:56.907" v="231" actId="2696"/>
        <pc:sldMkLst>
          <pc:docMk/>
          <pc:sldMk cId="1880895669" sldId="309"/>
        </pc:sldMkLst>
      </pc:sldChg>
      <pc:sldChg chg="modSp add">
        <pc:chgData name="richard vidal" userId="13c4c14fef6239e3" providerId="LiveId" clId="{43ED9C6C-110C-4453-9D45-5B08520F37AC}" dt="2019-06-16T19:10:32.432" v="42" actId="27636"/>
        <pc:sldMkLst>
          <pc:docMk/>
          <pc:sldMk cId="1122990526" sldId="310"/>
        </pc:sldMkLst>
        <pc:spChg chg="mod">
          <ac:chgData name="richard vidal" userId="13c4c14fef6239e3" providerId="LiveId" clId="{43ED9C6C-110C-4453-9D45-5B08520F37AC}" dt="2019-06-16T19:10:32.432" v="42" actId="27636"/>
          <ac:spMkLst>
            <pc:docMk/>
            <pc:sldMk cId="1122990526" sldId="310"/>
            <ac:spMk id="2" creationId="{CD50634F-78A9-4FC7-9B00-625FE9903CA3}"/>
          </ac:spMkLst>
        </pc:spChg>
      </pc:sldChg>
      <pc:sldChg chg="modSp add">
        <pc:chgData name="richard vidal" userId="13c4c14fef6239e3" providerId="LiveId" clId="{43ED9C6C-110C-4453-9D45-5B08520F37AC}" dt="2019-06-16T19:20:47.492" v="245" actId="20577"/>
        <pc:sldMkLst>
          <pc:docMk/>
          <pc:sldMk cId="2188645786" sldId="311"/>
        </pc:sldMkLst>
        <pc:spChg chg="mod">
          <ac:chgData name="richard vidal" userId="13c4c14fef6239e3" providerId="LiveId" clId="{43ED9C6C-110C-4453-9D45-5B08520F37AC}" dt="2019-06-16T19:20:07.765" v="237"/>
          <ac:spMkLst>
            <pc:docMk/>
            <pc:sldMk cId="2188645786" sldId="311"/>
            <ac:spMk id="2" creationId="{854A193B-3894-4857-A09B-AB36FC0D084F}"/>
          </ac:spMkLst>
        </pc:spChg>
        <pc:spChg chg="mod">
          <ac:chgData name="richard vidal" userId="13c4c14fef6239e3" providerId="LiveId" clId="{43ED9C6C-110C-4453-9D45-5B08520F37AC}" dt="2019-06-16T19:20:47.492" v="245" actId="20577"/>
          <ac:spMkLst>
            <pc:docMk/>
            <pc:sldMk cId="2188645786" sldId="311"/>
            <ac:spMk id="3" creationId="{CEC8D328-0124-4E39-9C28-D2C48AC9A608}"/>
          </ac:spMkLst>
        </pc:spChg>
      </pc:sldChg>
      <pc:sldChg chg="modSp add">
        <pc:chgData name="richard vidal" userId="13c4c14fef6239e3" providerId="LiveId" clId="{43ED9C6C-110C-4453-9D45-5B08520F37AC}" dt="2019-06-16T19:10:47.193" v="45"/>
        <pc:sldMkLst>
          <pc:docMk/>
          <pc:sldMk cId="1158007397" sldId="312"/>
        </pc:sldMkLst>
        <pc:spChg chg="mod">
          <ac:chgData name="richard vidal" userId="13c4c14fef6239e3" providerId="LiveId" clId="{43ED9C6C-110C-4453-9D45-5B08520F37AC}" dt="2019-06-16T19:10:47.193" v="45"/>
          <ac:spMkLst>
            <pc:docMk/>
            <pc:sldMk cId="1158007397" sldId="312"/>
            <ac:spMk id="2" creationId="{F8DE1BBE-D1D3-45DF-AF36-775B381F41D7}"/>
          </ac:spMkLst>
        </pc:spChg>
      </pc:sldChg>
      <pc:sldChg chg="modSp add">
        <pc:chgData name="richard vidal" userId="13c4c14fef6239e3" providerId="LiveId" clId="{43ED9C6C-110C-4453-9D45-5B08520F37AC}" dt="2019-06-16T19:10:59.856" v="49"/>
        <pc:sldMkLst>
          <pc:docMk/>
          <pc:sldMk cId="324363929" sldId="313"/>
        </pc:sldMkLst>
        <pc:spChg chg="mod">
          <ac:chgData name="richard vidal" userId="13c4c14fef6239e3" providerId="LiveId" clId="{43ED9C6C-110C-4453-9D45-5B08520F37AC}" dt="2019-06-16T19:10:59.856" v="49"/>
          <ac:spMkLst>
            <pc:docMk/>
            <pc:sldMk cId="324363929" sldId="313"/>
            <ac:spMk id="2" creationId="{C6636F76-FE31-4C64-A431-359C8FE6C902}"/>
          </ac:spMkLst>
        </pc:spChg>
      </pc:sldChg>
      <pc:sldChg chg="modSp add ord">
        <pc:chgData name="richard vidal" userId="13c4c14fef6239e3" providerId="LiveId" clId="{43ED9C6C-110C-4453-9D45-5B08520F37AC}" dt="2019-06-16T19:37:40.307" v="392" actId="20577"/>
        <pc:sldMkLst>
          <pc:docMk/>
          <pc:sldMk cId="3389720322" sldId="314"/>
        </pc:sldMkLst>
        <pc:spChg chg="mod">
          <ac:chgData name="richard vidal" userId="13c4c14fef6239e3" providerId="LiveId" clId="{43ED9C6C-110C-4453-9D45-5B08520F37AC}" dt="2019-06-16T19:37:06.134" v="381" actId="27636"/>
          <ac:spMkLst>
            <pc:docMk/>
            <pc:sldMk cId="3389720322" sldId="314"/>
            <ac:spMk id="2" creationId="{2014B24B-D69E-4FF5-B61D-25638413B48B}"/>
          </ac:spMkLst>
        </pc:spChg>
        <pc:spChg chg="mod">
          <ac:chgData name="richard vidal" userId="13c4c14fef6239e3" providerId="LiveId" clId="{43ED9C6C-110C-4453-9D45-5B08520F37AC}" dt="2019-06-16T19:37:40.307" v="392" actId="20577"/>
          <ac:spMkLst>
            <pc:docMk/>
            <pc:sldMk cId="3389720322" sldId="314"/>
            <ac:spMk id="3" creationId="{69979E6D-635B-4A36-B6F6-AD13AE2A5F7F}"/>
          </ac:spMkLst>
        </pc:spChg>
      </pc:sldChg>
      <pc:sldChg chg="modSp add">
        <pc:chgData name="richard vidal" userId="13c4c14fef6239e3" providerId="LiveId" clId="{43ED9C6C-110C-4453-9D45-5B08520F37AC}" dt="2019-06-16T19:42:00.963" v="465" actId="20577"/>
        <pc:sldMkLst>
          <pc:docMk/>
          <pc:sldMk cId="4071624576" sldId="315"/>
        </pc:sldMkLst>
        <pc:spChg chg="mod">
          <ac:chgData name="richard vidal" userId="13c4c14fef6239e3" providerId="LiveId" clId="{43ED9C6C-110C-4453-9D45-5B08520F37AC}" dt="2019-06-16T19:39:45.862" v="428"/>
          <ac:spMkLst>
            <pc:docMk/>
            <pc:sldMk cId="4071624576" sldId="315"/>
            <ac:spMk id="2" creationId="{C6FE1265-95AF-4933-9A63-6105102B45D4}"/>
          </ac:spMkLst>
        </pc:spChg>
        <pc:spChg chg="mod">
          <ac:chgData name="richard vidal" userId="13c4c14fef6239e3" providerId="LiveId" clId="{43ED9C6C-110C-4453-9D45-5B08520F37AC}" dt="2019-06-16T19:42:00.963" v="465" actId="20577"/>
          <ac:spMkLst>
            <pc:docMk/>
            <pc:sldMk cId="4071624576" sldId="315"/>
            <ac:spMk id="3" creationId="{DB9679BF-FAD5-43B8-975C-08D23FF0982D}"/>
          </ac:spMkLst>
        </pc:spChg>
      </pc:sldChg>
      <pc:sldChg chg="modSp add">
        <pc:chgData name="richard vidal" userId="13c4c14fef6239e3" providerId="LiveId" clId="{43ED9C6C-110C-4453-9D45-5B08520F37AC}" dt="2019-06-16T19:11:12.979" v="53" actId="20577"/>
        <pc:sldMkLst>
          <pc:docMk/>
          <pc:sldMk cId="3904044121" sldId="316"/>
        </pc:sldMkLst>
        <pc:spChg chg="mod">
          <ac:chgData name="richard vidal" userId="13c4c14fef6239e3" providerId="LiveId" clId="{43ED9C6C-110C-4453-9D45-5B08520F37AC}" dt="2019-06-16T19:11:12.979" v="53" actId="20577"/>
          <ac:spMkLst>
            <pc:docMk/>
            <pc:sldMk cId="3904044121" sldId="316"/>
            <ac:spMk id="2" creationId="{3595A87F-BB6F-4E92-8A2F-A4F90A30A4C1}"/>
          </ac:spMkLst>
        </pc:spChg>
      </pc:sldChg>
      <pc:sldChg chg="modSp add">
        <pc:chgData name="richard vidal" userId="13c4c14fef6239e3" providerId="LiveId" clId="{43ED9C6C-110C-4453-9D45-5B08520F37AC}" dt="2019-06-16T19:15:22.004" v="113" actId="20577"/>
        <pc:sldMkLst>
          <pc:docMk/>
          <pc:sldMk cId="1909349871" sldId="317"/>
        </pc:sldMkLst>
        <pc:spChg chg="mod">
          <ac:chgData name="richard vidal" userId="13c4c14fef6239e3" providerId="LiveId" clId="{43ED9C6C-110C-4453-9D45-5B08520F37AC}" dt="2019-06-16T19:14:45.171" v="108" actId="20577"/>
          <ac:spMkLst>
            <pc:docMk/>
            <pc:sldMk cId="1909349871" sldId="317"/>
            <ac:spMk id="2" creationId="{C40ACE65-6685-4FA4-B97B-EF7864B5626F}"/>
          </ac:spMkLst>
        </pc:spChg>
        <pc:spChg chg="mod">
          <ac:chgData name="richard vidal" userId="13c4c14fef6239e3" providerId="LiveId" clId="{43ED9C6C-110C-4453-9D45-5B08520F37AC}" dt="2019-06-16T19:15:22.004" v="113" actId="20577"/>
          <ac:spMkLst>
            <pc:docMk/>
            <pc:sldMk cId="1909349871" sldId="317"/>
            <ac:spMk id="3" creationId="{67988A0E-08FD-4B7A-8605-41B047011DE3}"/>
          </ac:spMkLst>
        </pc:spChg>
      </pc:sldChg>
      <pc:sldChg chg="addSp modSp add">
        <pc:chgData name="richard vidal" userId="13c4c14fef6239e3" providerId="LiveId" clId="{43ED9C6C-110C-4453-9D45-5B08520F37AC}" dt="2019-06-16T19:25:46.762" v="264" actId="1076"/>
        <pc:sldMkLst>
          <pc:docMk/>
          <pc:sldMk cId="1278895592" sldId="318"/>
        </pc:sldMkLst>
        <pc:spChg chg="mod">
          <ac:chgData name="richard vidal" userId="13c4c14fef6239e3" providerId="LiveId" clId="{43ED9C6C-110C-4453-9D45-5B08520F37AC}" dt="2019-06-16T19:21:31.556" v="248" actId="20577"/>
          <ac:spMkLst>
            <pc:docMk/>
            <pc:sldMk cId="1278895592" sldId="318"/>
            <ac:spMk id="2" creationId="{8038B7D0-B124-46B1-A82D-C59A1885092B}"/>
          </ac:spMkLst>
        </pc:spChg>
        <pc:spChg chg="mod">
          <ac:chgData name="richard vidal" userId="13c4c14fef6239e3" providerId="LiveId" clId="{43ED9C6C-110C-4453-9D45-5B08520F37AC}" dt="2019-06-16T19:24:50.869" v="256" actId="20577"/>
          <ac:spMkLst>
            <pc:docMk/>
            <pc:sldMk cId="1278895592" sldId="318"/>
            <ac:spMk id="3" creationId="{E75BF320-EB12-4A0B-B054-1ACC1C605029}"/>
          </ac:spMkLst>
        </pc:spChg>
        <pc:picChg chg="add mod">
          <ac:chgData name="richard vidal" userId="13c4c14fef6239e3" providerId="LiveId" clId="{43ED9C6C-110C-4453-9D45-5B08520F37AC}" dt="2019-06-16T19:25:25.580" v="261" actId="1076"/>
          <ac:picMkLst>
            <pc:docMk/>
            <pc:sldMk cId="1278895592" sldId="318"/>
            <ac:picMk id="5" creationId="{CBFCC607-0150-4D38-8AB7-B443C997B804}"/>
          </ac:picMkLst>
        </pc:picChg>
        <pc:picChg chg="add mod">
          <ac:chgData name="richard vidal" userId="13c4c14fef6239e3" providerId="LiveId" clId="{43ED9C6C-110C-4453-9D45-5B08520F37AC}" dt="2019-06-16T19:25:46.762" v="264" actId="1076"/>
          <ac:picMkLst>
            <pc:docMk/>
            <pc:sldMk cId="1278895592" sldId="318"/>
            <ac:picMk id="6" creationId="{0035E59D-3D9F-476D-8F2B-6DA0CB572C10}"/>
          </ac:picMkLst>
        </pc:picChg>
      </pc:sldChg>
      <pc:sldChg chg="modSp add">
        <pc:chgData name="richard vidal" userId="13c4c14fef6239e3" providerId="LiveId" clId="{43ED9C6C-110C-4453-9D45-5B08520F37AC}" dt="2019-06-16T19:26:47.188" v="270" actId="20577"/>
        <pc:sldMkLst>
          <pc:docMk/>
          <pc:sldMk cId="3102772621" sldId="319"/>
        </pc:sldMkLst>
        <pc:spChg chg="mod">
          <ac:chgData name="richard vidal" userId="13c4c14fef6239e3" providerId="LiveId" clId="{43ED9C6C-110C-4453-9D45-5B08520F37AC}" dt="2019-06-16T19:26:47.188" v="270" actId="20577"/>
          <ac:spMkLst>
            <pc:docMk/>
            <pc:sldMk cId="3102772621" sldId="319"/>
            <ac:spMk id="3" creationId="{C924C5DE-D2AB-47E1-AE33-8CDAE571DF50}"/>
          </ac:spMkLst>
        </pc:spChg>
      </pc:sldChg>
      <pc:sldChg chg="addSp delSp modSp add">
        <pc:chgData name="richard vidal" userId="13c4c14fef6239e3" providerId="LiveId" clId="{43ED9C6C-110C-4453-9D45-5B08520F37AC}" dt="2019-06-16T19:28:02.658" v="285" actId="20577"/>
        <pc:sldMkLst>
          <pc:docMk/>
          <pc:sldMk cId="1129055558" sldId="320"/>
        </pc:sldMkLst>
        <pc:spChg chg="mod">
          <ac:chgData name="richard vidal" userId="13c4c14fef6239e3" providerId="LiveId" clId="{43ED9C6C-110C-4453-9D45-5B08520F37AC}" dt="2019-06-16T19:28:02.658" v="285" actId="20577"/>
          <ac:spMkLst>
            <pc:docMk/>
            <pc:sldMk cId="1129055558" sldId="320"/>
            <ac:spMk id="2" creationId="{5100BEFC-F87F-4041-A652-EF84DC494A42}"/>
          </ac:spMkLst>
        </pc:spChg>
        <pc:spChg chg="del">
          <ac:chgData name="richard vidal" userId="13c4c14fef6239e3" providerId="LiveId" clId="{43ED9C6C-110C-4453-9D45-5B08520F37AC}" dt="2019-06-16T19:27:59.384" v="279"/>
          <ac:spMkLst>
            <pc:docMk/>
            <pc:sldMk cId="1129055558" sldId="320"/>
            <ac:spMk id="3" creationId="{1D166CA7-15F5-433D-B876-E812473E006D}"/>
          </ac:spMkLst>
        </pc:spChg>
        <pc:picChg chg="add mod">
          <ac:chgData name="richard vidal" userId="13c4c14fef6239e3" providerId="LiveId" clId="{43ED9C6C-110C-4453-9D45-5B08520F37AC}" dt="2019-06-16T19:27:59.384" v="279"/>
          <ac:picMkLst>
            <pc:docMk/>
            <pc:sldMk cId="1129055558" sldId="320"/>
            <ac:picMk id="5" creationId="{342C1578-52FA-4B71-AAB3-76C62484748B}"/>
          </ac:picMkLst>
        </pc:picChg>
      </pc:sldChg>
      <pc:sldChg chg="addSp modSp add">
        <pc:chgData name="richard vidal" userId="13c4c14fef6239e3" providerId="LiveId" clId="{43ED9C6C-110C-4453-9D45-5B08520F37AC}" dt="2019-06-16T19:31:01.130" v="292" actId="1076"/>
        <pc:sldMkLst>
          <pc:docMk/>
          <pc:sldMk cId="3163309330" sldId="321"/>
        </pc:sldMkLst>
        <pc:spChg chg="mod">
          <ac:chgData name="richard vidal" userId="13c4c14fef6239e3" providerId="LiveId" clId="{43ED9C6C-110C-4453-9D45-5B08520F37AC}" dt="2019-06-16T19:28:26.924" v="286"/>
          <ac:spMkLst>
            <pc:docMk/>
            <pc:sldMk cId="3163309330" sldId="321"/>
            <ac:spMk id="2" creationId="{24A8D897-0B81-4180-AF30-617DAF8AD26C}"/>
          </ac:spMkLst>
        </pc:spChg>
        <pc:spChg chg="mod">
          <ac:chgData name="richard vidal" userId="13c4c14fef6239e3" providerId="LiveId" clId="{43ED9C6C-110C-4453-9D45-5B08520F37AC}" dt="2019-06-16T19:30:55.156" v="289" actId="20577"/>
          <ac:spMkLst>
            <pc:docMk/>
            <pc:sldMk cId="3163309330" sldId="321"/>
            <ac:spMk id="3" creationId="{2ABE7F2E-64F6-40EF-887C-892266C4732A}"/>
          </ac:spMkLst>
        </pc:spChg>
        <pc:picChg chg="add mod">
          <ac:chgData name="richard vidal" userId="13c4c14fef6239e3" providerId="LiveId" clId="{43ED9C6C-110C-4453-9D45-5B08520F37AC}" dt="2019-06-16T19:31:01.130" v="292" actId="1076"/>
          <ac:picMkLst>
            <pc:docMk/>
            <pc:sldMk cId="3163309330" sldId="321"/>
            <ac:picMk id="5" creationId="{DA9962B9-0319-4620-B76C-85D34DB79C70}"/>
          </ac:picMkLst>
        </pc:picChg>
      </pc:sldChg>
      <pc:sldChg chg="modSp add">
        <pc:chgData name="richard vidal" userId="13c4c14fef6239e3" providerId="LiveId" clId="{43ED9C6C-110C-4453-9D45-5B08520F37AC}" dt="2019-06-16T19:31:48.035" v="309" actId="20577"/>
        <pc:sldMkLst>
          <pc:docMk/>
          <pc:sldMk cId="4157175910" sldId="322"/>
        </pc:sldMkLst>
        <pc:spChg chg="mod">
          <ac:chgData name="richard vidal" userId="13c4c14fef6239e3" providerId="LiveId" clId="{43ED9C6C-110C-4453-9D45-5B08520F37AC}" dt="2019-06-16T19:31:13.237" v="299"/>
          <ac:spMkLst>
            <pc:docMk/>
            <pc:sldMk cId="4157175910" sldId="322"/>
            <ac:spMk id="2" creationId="{104A691A-1EED-4500-BBD5-56F2B30F0256}"/>
          </ac:spMkLst>
        </pc:spChg>
        <pc:spChg chg="mod">
          <ac:chgData name="richard vidal" userId="13c4c14fef6239e3" providerId="LiveId" clId="{43ED9C6C-110C-4453-9D45-5B08520F37AC}" dt="2019-06-16T19:31:48.035" v="309" actId="20577"/>
          <ac:spMkLst>
            <pc:docMk/>
            <pc:sldMk cId="4157175910" sldId="322"/>
            <ac:spMk id="3" creationId="{1230154D-CE44-436A-8676-F41EEA8DAB01}"/>
          </ac:spMkLst>
        </pc:spChg>
      </pc:sldChg>
      <pc:sldChg chg="addSp delSp modSp add">
        <pc:chgData name="richard vidal" userId="13c4c14fef6239e3" providerId="LiveId" clId="{43ED9C6C-110C-4453-9D45-5B08520F37AC}" dt="2019-06-16T19:24:46.435" v="255"/>
        <pc:sldMkLst>
          <pc:docMk/>
          <pc:sldMk cId="19554705" sldId="323"/>
        </pc:sldMkLst>
        <pc:spChg chg="del">
          <ac:chgData name="richard vidal" userId="13c4c14fef6239e3" providerId="LiveId" clId="{43ED9C6C-110C-4453-9D45-5B08520F37AC}" dt="2019-06-16T19:24:46.435" v="255"/>
          <ac:spMkLst>
            <pc:docMk/>
            <pc:sldMk cId="19554705" sldId="323"/>
            <ac:spMk id="3" creationId="{4F91D55E-5A0F-4AED-B78F-62EA0C1C7C22}"/>
          </ac:spMkLst>
        </pc:spChg>
        <pc:picChg chg="add mod">
          <ac:chgData name="richard vidal" userId="13c4c14fef6239e3" providerId="LiveId" clId="{43ED9C6C-110C-4453-9D45-5B08520F37AC}" dt="2019-06-16T19:24:46.435" v="255"/>
          <ac:picMkLst>
            <pc:docMk/>
            <pc:sldMk cId="19554705" sldId="323"/>
            <ac:picMk id="5" creationId="{960AD278-3CDE-4502-AF65-5147ADE16BA2}"/>
          </ac:picMkLst>
        </pc:picChg>
      </pc:sldChg>
      <pc:sldChg chg="addSp delSp modSp add">
        <pc:chgData name="richard vidal" userId="13c4c14fef6239e3" providerId="LiveId" clId="{43ED9C6C-110C-4453-9D45-5B08520F37AC}" dt="2019-06-16T19:27:26.355" v="278" actId="20577"/>
        <pc:sldMkLst>
          <pc:docMk/>
          <pc:sldMk cId="618054251" sldId="324"/>
        </pc:sldMkLst>
        <pc:spChg chg="mod">
          <ac:chgData name="richard vidal" userId="13c4c14fef6239e3" providerId="LiveId" clId="{43ED9C6C-110C-4453-9D45-5B08520F37AC}" dt="2019-06-16T19:27:26.355" v="278" actId="20577"/>
          <ac:spMkLst>
            <pc:docMk/>
            <pc:sldMk cId="618054251" sldId="324"/>
            <ac:spMk id="2" creationId="{5E86656E-605F-4928-A625-C565AC69A5B1}"/>
          </ac:spMkLst>
        </pc:spChg>
        <pc:spChg chg="del">
          <ac:chgData name="richard vidal" userId="13c4c14fef6239e3" providerId="LiveId" clId="{43ED9C6C-110C-4453-9D45-5B08520F37AC}" dt="2019-06-16T19:27:23.857" v="272"/>
          <ac:spMkLst>
            <pc:docMk/>
            <pc:sldMk cId="618054251" sldId="324"/>
            <ac:spMk id="3" creationId="{684F1C27-82CA-4873-8799-A622423DAD1C}"/>
          </ac:spMkLst>
        </pc:spChg>
        <pc:picChg chg="add mod">
          <ac:chgData name="richard vidal" userId="13c4c14fef6239e3" providerId="LiveId" clId="{43ED9C6C-110C-4453-9D45-5B08520F37AC}" dt="2019-06-16T19:27:23.857" v="272"/>
          <ac:picMkLst>
            <pc:docMk/>
            <pc:sldMk cId="618054251" sldId="324"/>
            <ac:picMk id="5" creationId="{422222BC-6CFC-455A-B7F1-7C55E49E80F0}"/>
          </ac:picMkLst>
        </pc:picChg>
      </pc:sldChg>
      <pc:sldChg chg="modSp add">
        <pc:chgData name="richard vidal" userId="13c4c14fef6239e3" providerId="LiveId" clId="{43ED9C6C-110C-4453-9D45-5B08520F37AC}" dt="2019-06-16T19:32:16.963" v="315" actId="20577"/>
        <pc:sldMkLst>
          <pc:docMk/>
          <pc:sldMk cId="1131852122" sldId="325"/>
        </pc:sldMkLst>
        <pc:spChg chg="mod">
          <ac:chgData name="richard vidal" userId="13c4c14fef6239e3" providerId="LiveId" clId="{43ED9C6C-110C-4453-9D45-5B08520F37AC}" dt="2019-06-16T19:31:59.760" v="310"/>
          <ac:spMkLst>
            <pc:docMk/>
            <pc:sldMk cId="1131852122" sldId="325"/>
            <ac:spMk id="2" creationId="{7D9723F9-D847-4489-84FA-594F5C8B481E}"/>
          </ac:spMkLst>
        </pc:spChg>
        <pc:spChg chg="mod">
          <ac:chgData name="richard vidal" userId="13c4c14fef6239e3" providerId="LiveId" clId="{43ED9C6C-110C-4453-9D45-5B08520F37AC}" dt="2019-06-16T19:32:16.963" v="315" actId="20577"/>
          <ac:spMkLst>
            <pc:docMk/>
            <pc:sldMk cId="1131852122" sldId="325"/>
            <ac:spMk id="3" creationId="{504489CD-70A3-4FDB-AD82-2B54CF6B3A81}"/>
          </ac:spMkLst>
        </pc:spChg>
      </pc:sldChg>
      <pc:sldChg chg="modSp add">
        <pc:chgData name="richard vidal" userId="13c4c14fef6239e3" providerId="LiveId" clId="{43ED9C6C-110C-4453-9D45-5B08520F37AC}" dt="2019-06-16T19:33:10.287" v="325" actId="27636"/>
        <pc:sldMkLst>
          <pc:docMk/>
          <pc:sldMk cId="3596554199" sldId="326"/>
        </pc:sldMkLst>
        <pc:spChg chg="mod">
          <ac:chgData name="richard vidal" userId="13c4c14fef6239e3" providerId="LiveId" clId="{43ED9C6C-110C-4453-9D45-5B08520F37AC}" dt="2019-06-16T19:32:36.569" v="316"/>
          <ac:spMkLst>
            <pc:docMk/>
            <pc:sldMk cId="3596554199" sldId="326"/>
            <ac:spMk id="2" creationId="{0BF87A1F-443C-4882-9052-6E1C01F2C790}"/>
          </ac:spMkLst>
        </pc:spChg>
        <pc:spChg chg="mod">
          <ac:chgData name="richard vidal" userId="13c4c14fef6239e3" providerId="LiveId" clId="{43ED9C6C-110C-4453-9D45-5B08520F37AC}" dt="2019-06-16T19:33:10.287" v="325" actId="27636"/>
          <ac:spMkLst>
            <pc:docMk/>
            <pc:sldMk cId="3596554199" sldId="326"/>
            <ac:spMk id="3" creationId="{6CED589B-39C9-4BDA-8E2D-A337030867F4}"/>
          </ac:spMkLst>
        </pc:spChg>
      </pc:sldChg>
      <pc:sldChg chg="modSp add">
        <pc:chgData name="richard vidal" userId="13c4c14fef6239e3" providerId="LiveId" clId="{43ED9C6C-110C-4453-9D45-5B08520F37AC}" dt="2019-06-16T19:33:17.875" v="328" actId="20577"/>
        <pc:sldMkLst>
          <pc:docMk/>
          <pc:sldMk cId="2149847541" sldId="327"/>
        </pc:sldMkLst>
        <pc:spChg chg="mod">
          <ac:chgData name="richard vidal" userId="13c4c14fef6239e3" providerId="LiveId" clId="{43ED9C6C-110C-4453-9D45-5B08520F37AC}" dt="2019-06-16T19:33:17.875" v="328" actId="20577"/>
          <ac:spMkLst>
            <pc:docMk/>
            <pc:sldMk cId="2149847541" sldId="327"/>
            <ac:spMk id="3" creationId="{486299D7-BA0A-4796-AE64-0544DBC5ABEC}"/>
          </ac:spMkLst>
        </pc:spChg>
      </pc:sldChg>
      <pc:sldChg chg="modSp add">
        <pc:chgData name="richard vidal" userId="13c4c14fef6239e3" providerId="LiveId" clId="{43ED9C6C-110C-4453-9D45-5B08520F37AC}" dt="2019-06-16T19:34:13.748" v="343" actId="15"/>
        <pc:sldMkLst>
          <pc:docMk/>
          <pc:sldMk cId="3655013999" sldId="328"/>
        </pc:sldMkLst>
        <pc:spChg chg="mod">
          <ac:chgData name="richard vidal" userId="13c4c14fef6239e3" providerId="LiveId" clId="{43ED9C6C-110C-4453-9D45-5B08520F37AC}" dt="2019-06-16T19:33:31.096" v="329"/>
          <ac:spMkLst>
            <pc:docMk/>
            <pc:sldMk cId="3655013999" sldId="328"/>
            <ac:spMk id="2" creationId="{CD0E5995-2BEB-412A-9B93-F2F81751C8CC}"/>
          </ac:spMkLst>
        </pc:spChg>
        <pc:spChg chg="mod">
          <ac:chgData name="richard vidal" userId="13c4c14fef6239e3" providerId="LiveId" clId="{43ED9C6C-110C-4453-9D45-5B08520F37AC}" dt="2019-06-16T19:34:13.748" v="343" actId="15"/>
          <ac:spMkLst>
            <pc:docMk/>
            <pc:sldMk cId="3655013999" sldId="328"/>
            <ac:spMk id="3" creationId="{4CA990A0-A73C-44CA-A452-C87A3F7D264D}"/>
          </ac:spMkLst>
        </pc:spChg>
      </pc:sldChg>
      <pc:sldChg chg="modSp add">
        <pc:chgData name="richard vidal" userId="13c4c14fef6239e3" providerId="LiveId" clId="{43ED9C6C-110C-4453-9D45-5B08520F37AC}" dt="2019-06-16T19:34:40.548" v="347" actId="20577"/>
        <pc:sldMkLst>
          <pc:docMk/>
          <pc:sldMk cId="3389660416" sldId="329"/>
        </pc:sldMkLst>
        <pc:spChg chg="mod">
          <ac:chgData name="richard vidal" userId="13c4c14fef6239e3" providerId="LiveId" clId="{43ED9C6C-110C-4453-9D45-5B08520F37AC}" dt="2019-06-16T19:34:23.061" v="344"/>
          <ac:spMkLst>
            <pc:docMk/>
            <pc:sldMk cId="3389660416" sldId="329"/>
            <ac:spMk id="2" creationId="{03DAB3B9-CB74-4ED3-9AB1-A1D70547BF03}"/>
          </ac:spMkLst>
        </pc:spChg>
        <pc:spChg chg="mod">
          <ac:chgData name="richard vidal" userId="13c4c14fef6239e3" providerId="LiveId" clId="{43ED9C6C-110C-4453-9D45-5B08520F37AC}" dt="2019-06-16T19:34:40.548" v="347" actId="20577"/>
          <ac:spMkLst>
            <pc:docMk/>
            <pc:sldMk cId="3389660416" sldId="329"/>
            <ac:spMk id="3" creationId="{C20017A1-6BC1-4FEF-A7F4-7FE8AB4C3295}"/>
          </ac:spMkLst>
        </pc:spChg>
      </pc:sldChg>
      <pc:sldChg chg="add del">
        <pc:chgData name="richard vidal" userId="13c4c14fef6239e3" providerId="LiveId" clId="{43ED9C6C-110C-4453-9D45-5B08520F37AC}" dt="2019-06-16T19:36:56.794" v="379" actId="2696"/>
        <pc:sldMkLst>
          <pc:docMk/>
          <pc:sldMk cId="4288467216" sldId="330"/>
        </pc:sldMkLst>
      </pc:sldChg>
      <pc:sldChg chg="modSp add">
        <pc:chgData name="richard vidal" userId="13c4c14fef6239e3" providerId="LiveId" clId="{43ED9C6C-110C-4453-9D45-5B08520F37AC}" dt="2019-06-16T19:35:10.579" v="355" actId="20577"/>
        <pc:sldMkLst>
          <pc:docMk/>
          <pc:sldMk cId="3149294599" sldId="331"/>
        </pc:sldMkLst>
        <pc:spChg chg="mod">
          <ac:chgData name="richard vidal" userId="13c4c14fef6239e3" providerId="LiveId" clId="{43ED9C6C-110C-4453-9D45-5B08520F37AC}" dt="2019-06-16T19:35:10.579" v="355" actId="20577"/>
          <ac:spMkLst>
            <pc:docMk/>
            <pc:sldMk cId="3149294599" sldId="331"/>
            <ac:spMk id="3" creationId="{18E7E94C-3FF6-4C77-872D-2942C11349F5}"/>
          </ac:spMkLst>
        </pc:spChg>
      </pc:sldChg>
      <pc:sldChg chg="modSp add">
        <pc:chgData name="richard vidal" userId="13c4c14fef6239e3" providerId="LiveId" clId="{43ED9C6C-110C-4453-9D45-5B08520F37AC}" dt="2019-06-16T19:35:30.084" v="358" actId="113"/>
        <pc:sldMkLst>
          <pc:docMk/>
          <pc:sldMk cId="766634887" sldId="332"/>
        </pc:sldMkLst>
        <pc:spChg chg="mod">
          <ac:chgData name="richard vidal" userId="13c4c14fef6239e3" providerId="LiveId" clId="{43ED9C6C-110C-4453-9D45-5B08520F37AC}" dt="2019-06-16T19:35:18.431" v="356"/>
          <ac:spMkLst>
            <pc:docMk/>
            <pc:sldMk cId="766634887" sldId="332"/>
            <ac:spMk id="2" creationId="{AF426A51-6368-4CF4-AF8D-07BE5BC4CED8}"/>
          </ac:spMkLst>
        </pc:spChg>
        <pc:spChg chg="mod">
          <ac:chgData name="richard vidal" userId="13c4c14fef6239e3" providerId="LiveId" clId="{43ED9C6C-110C-4453-9D45-5B08520F37AC}" dt="2019-06-16T19:35:30.084" v="358" actId="113"/>
          <ac:spMkLst>
            <pc:docMk/>
            <pc:sldMk cId="766634887" sldId="332"/>
            <ac:spMk id="3" creationId="{EBF2C887-9346-4D6D-911A-B238465A5CD5}"/>
          </ac:spMkLst>
        </pc:spChg>
      </pc:sldChg>
      <pc:sldChg chg="modSp add">
        <pc:chgData name="richard vidal" userId="13c4c14fef6239e3" providerId="LiveId" clId="{43ED9C6C-110C-4453-9D45-5B08520F37AC}" dt="2019-06-16T19:36:03.956" v="361" actId="20577"/>
        <pc:sldMkLst>
          <pc:docMk/>
          <pc:sldMk cId="2407590697" sldId="333"/>
        </pc:sldMkLst>
        <pc:spChg chg="mod">
          <ac:chgData name="richard vidal" userId="13c4c14fef6239e3" providerId="LiveId" clId="{43ED9C6C-110C-4453-9D45-5B08520F37AC}" dt="2019-06-16T19:35:52.861" v="359"/>
          <ac:spMkLst>
            <pc:docMk/>
            <pc:sldMk cId="2407590697" sldId="333"/>
            <ac:spMk id="2" creationId="{BCC4DF88-7486-4F94-B926-B40B59028BCD}"/>
          </ac:spMkLst>
        </pc:spChg>
        <pc:spChg chg="mod">
          <ac:chgData name="richard vidal" userId="13c4c14fef6239e3" providerId="LiveId" clId="{43ED9C6C-110C-4453-9D45-5B08520F37AC}" dt="2019-06-16T19:36:03.956" v="361" actId="20577"/>
          <ac:spMkLst>
            <pc:docMk/>
            <pc:sldMk cId="2407590697" sldId="333"/>
            <ac:spMk id="3" creationId="{C5AD1F8E-7F96-4C06-9391-37F8733FDEBD}"/>
          </ac:spMkLst>
        </pc:spChg>
      </pc:sldChg>
      <pc:sldChg chg="modSp add">
        <pc:chgData name="richard vidal" userId="13c4c14fef6239e3" providerId="LiveId" clId="{43ED9C6C-110C-4453-9D45-5B08520F37AC}" dt="2019-06-16T19:36:53.187" v="378" actId="20577"/>
        <pc:sldMkLst>
          <pc:docMk/>
          <pc:sldMk cId="2570169494" sldId="334"/>
        </pc:sldMkLst>
        <pc:spChg chg="mod">
          <ac:chgData name="richard vidal" userId="13c4c14fef6239e3" providerId="LiveId" clId="{43ED9C6C-110C-4453-9D45-5B08520F37AC}" dt="2019-06-16T19:36:22.717" v="367" actId="27636"/>
          <ac:spMkLst>
            <pc:docMk/>
            <pc:sldMk cId="2570169494" sldId="334"/>
            <ac:spMk id="2" creationId="{A546F49F-4AFE-4384-A6EB-328A1928E2F1}"/>
          </ac:spMkLst>
        </pc:spChg>
        <pc:spChg chg="mod">
          <ac:chgData name="richard vidal" userId="13c4c14fef6239e3" providerId="LiveId" clId="{43ED9C6C-110C-4453-9D45-5B08520F37AC}" dt="2019-06-16T19:36:53.187" v="378" actId="20577"/>
          <ac:spMkLst>
            <pc:docMk/>
            <pc:sldMk cId="2570169494" sldId="334"/>
            <ac:spMk id="3" creationId="{B28148E4-93CB-4D91-BF35-1BC8E28745C8}"/>
          </ac:spMkLst>
        </pc:spChg>
      </pc:sldChg>
      <pc:sldChg chg="modSp add">
        <pc:chgData name="richard vidal" userId="13c4c14fef6239e3" providerId="LiveId" clId="{43ED9C6C-110C-4453-9D45-5B08520F37AC}" dt="2019-06-16T19:38:26.881" v="413" actId="115"/>
        <pc:sldMkLst>
          <pc:docMk/>
          <pc:sldMk cId="1948624183" sldId="335"/>
        </pc:sldMkLst>
        <pc:spChg chg="mod">
          <ac:chgData name="richard vidal" userId="13c4c14fef6239e3" providerId="LiveId" clId="{43ED9C6C-110C-4453-9D45-5B08520F37AC}" dt="2019-06-16T19:37:57.586" v="397"/>
          <ac:spMkLst>
            <pc:docMk/>
            <pc:sldMk cId="1948624183" sldId="335"/>
            <ac:spMk id="2" creationId="{A33BA31C-62D6-4E0A-B131-479A2E5E119F}"/>
          </ac:spMkLst>
        </pc:spChg>
        <pc:spChg chg="mod">
          <ac:chgData name="richard vidal" userId="13c4c14fef6239e3" providerId="LiveId" clId="{43ED9C6C-110C-4453-9D45-5B08520F37AC}" dt="2019-06-16T19:38:26.881" v="413" actId="115"/>
          <ac:spMkLst>
            <pc:docMk/>
            <pc:sldMk cId="1948624183" sldId="335"/>
            <ac:spMk id="3" creationId="{F0F30D39-57DA-442F-A62E-42EB14A7964D}"/>
          </ac:spMkLst>
        </pc:spChg>
      </pc:sldChg>
      <pc:sldChg chg="modSp add">
        <pc:chgData name="richard vidal" userId="13c4c14fef6239e3" providerId="LiveId" clId="{43ED9C6C-110C-4453-9D45-5B08520F37AC}" dt="2019-06-16T19:39:04.927" v="420" actId="115"/>
        <pc:sldMkLst>
          <pc:docMk/>
          <pc:sldMk cId="3591445836" sldId="336"/>
        </pc:sldMkLst>
        <pc:spChg chg="mod">
          <ac:chgData name="richard vidal" userId="13c4c14fef6239e3" providerId="LiveId" clId="{43ED9C6C-110C-4453-9D45-5B08520F37AC}" dt="2019-06-16T19:39:04.927" v="420" actId="115"/>
          <ac:spMkLst>
            <pc:docMk/>
            <pc:sldMk cId="3591445836" sldId="336"/>
            <ac:spMk id="3" creationId="{13DDD93A-0902-457F-B307-52485C84BD97}"/>
          </ac:spMkLst>
        </pc:spChg>
      </pc:sldChg>
      <pc:sldChg chg="modSp add ord">
        <pc:chgData name="richard vidal" userId="13c4c14fef6239e3" providerId="LiveId" clId="{43ED9C6C-110C-4453-9D45-5B08520F37AC}" dt="2019-06-16T19:43:56.037" v="482" actId="20577"/>
        <pc:sldMkLst>
          <pc:docMk/>
          <pc:sldMk cId="2937907676" sldId="337"/>
        </pc:sldMkLst>
        <pc:spChg chg="mod">
          <ac:chgData name="richard vidal" userId="13c4c14fef6239e3" providerId="LiveId" clId="{43ED9C6C-110C-4453-9D45-5B08520F37AC}" dt="2019-06-16T19:43:56.037" v="482" actId="20577"/>
          <ac:spMkLst>
            <pc:docMk/>
            <pc:sldMk cId="2937907676" sldId="337"/>
            <ac:spMk id="2" creationId="{08FBEE1A-6A40-49CF-A7FB-AD73003B329E}"/>
          </ac:spMkLst>
        </pc:spChg>
        <pc:spChg chg="mod">
          <ac:chgData name="richard vidal" userId="13c4c14fef6239e3" providerId="LiveId" clId="{43ED9C6C-110C-4453-9D45-5B08520F37AC}" dt="2019-06-16T19:43:53.298" v="479" actId="27636"/>
          <ac:spMkLst>
            <pc:docMk/>
            <pc:sldMk cId="2937907676" sldId="337"/>
            <ac:spMk id="3" creationId="{35612423-F130-4859-BD10-0D8FCF44BBAC}"/>
          </ac:spMkLst>
        </pc:spChg>
      </pc:sldChg>
      <pc:sldChg chg="modSp add ord">
        <pc:chgData name="richard vidal" userId="13c4c14fef6239e3" providerId="LiveId" clId="{43ED9C6C-110C-4453-9D45-5B08520F37AC}" dt="2019-06-16T19:45:05.443" v="490" actId="27636"/>
        <pc:sldMkLst>
          <pc:docMk/>
          <pc:sldMk cId="1741599242" sldId="338"/>
        </pc:sldMkLst>
        <pc:spChg chg="mod">
          <ac:chgData name="richard vidal" userId="13c4c14fef6239e3" providerId="LiveId" clId="{43ED9C6C-110C-4453-9D45-5B08520F37AC}" dt="2019-06-16T19:43:48.871" v="477"/>
          <ac:spMkLst>
            <pc:docMk/>
            <pc:sldMk cId="1741599242" sldId="338"/>
            <ac:spMk id="2" creationId="{0D737044-084C-4A79-B95A-52FCAFD9DC48}"/>
          </ac:spMkLst>
        </pc:spChg>
        <pc:spChg chg="mod">
          <ac:chgData name="richard vidal" userId="13c4c14fef6239e3" providerId="LiveId" clId="{43ED9C6C-110C-4453-9D45-5B08520F37AC}" dt="2019-06-16T19:45:05.443" v="490" actId="27636"/>
          <ac:spMkLst>
            <pc:docMk/>
            <pc:sldMk cId="1741599242" sldId="338"/>
            <ac:spMk id="3" creationId="{C27DDDF1-59CF-445F-87C6-7253859955DB}"/>
          </ac:spMkLst>
        </pc:spChg>
      </pc:sldChg>
      <pc:sldChg chg="modSp add">
        <pc:chgData name="richard vidal" userId="13c4c14fef6239e3" providerId="LiveId" clId="{43ED9C6C-110C-4453-9D45-5B08520F37AC}" dt="2019-06-16T19:39:27.748" v="426" actId="20577"/>
        <pc:sldMkLst>
          <pc:docMk/>
          <pc:sldMk cId="3388468047" sldId="339"/>
        </pc:sldMkLst>
        <pc:spChg chg="mod">
          <ac:chgData name="richard vidal" userId="13c4c14fef6239e3" providerId="LiveId" clId="{43ED9C6C-110C-4453-9D45-5B08520F37AC}" dt="2019-06-16T19:39:27.748" v="426" actId="20577"/>
          <ac:spMkLst>
            <pc:docMk/>
            <pc:sldMk cId="3388468047" sldId="339"/>
            <ac:spMk id="3" creationId="{3003AC3A-D153-4716-98AC-A82C7EBB6FA8}"/>
          </ac:spMkLst>
        </pc:spChg>
      </pc:sldChg>
      <pc:sldChg chg="modSp add ord">
        <pc:chgData name="richard vidal" userId="13c4c14fef6239e3" providerId="LiveId" clId="{43ED9C6C-110C-4453-9D45-5B08520F37AC}" dt="2019-06-16T19:41:08.805" v="463" actId="115"/>
        <pc:sldMkLst>
          <pc:docMk/>
          <pc:sldMk cId="129047277" sldId="340"/>
        </pc:sldMkLst>
        <pc:spChg chg="mod">
          <ac:chgData name="richard vidal" userId="13c4c14fef6239e3" providerId="LiveId" clId="{43ED9C6C-110C-4453-9D45-5B08520F37AC}" dt="2019-06-16T19:41:08.805" v="463" actId="115"/>
          <ac:spMkLst>
            <pc:docMk/>
            <pc:sldMk cId="129047277" sldId="340"/>
            <ac:spMk id="3" creationId="{472E440B-E320-4604-8755-3460D4D36ACF}"/>
          </ac:spMkLst>
        </pc:spChg>
      </pc:sldChg>
      <pc:sldChg chg="modSp add">
        <pc:chgData name="richard vidal" userId="13c4c14fef6239e3" providerId="LiveId" clId="{43ED9C6C-110C-4453-9D45-5B08520F37AC}" dt="2019-06-16T19:45:08.861" v="492"/>
        <pc:sldMkLst>
          <pc:docMk/>
          <pc:sldMk cId="1578337502" sldId="341"/>
        </pc:sldMkLst>
        <pc:spChg chg="mod">
          <ac:chgData name="richard vidal" userId="13c4c14fef6239e3" providerId="LiveId" clId="{43ED9C6C-110C-4453-9D45-5B08520F37AC}" dt="2019-06-16T19:45:08.861" v="492"/>
          <ac:spMkLst>
            <pc:docMk/>
            <pc:sldMk cId="1578337502" sldId="341"/>
            <ac:spMk id="3" creationId="{D84E0053-12C9-4678-BE48-17EE5532654F}"/>
          </ac:spMkLst>
        </pc:spChg>
      </pc:sldChg>
      <pc:sldChg chg="modSp add">
        <pc:chgData name="richard vidal" userId="13c4c14fef6239e3" providerId="LiveId" clId="{43ED9C6C-110C-4453-9D45-5B08520F37AC}" dt="2019-06-16T19:47:11.826" v="504" actId="20577"/>
        <pc:sldMkLst>
          <pc:docMk/>
          <pc:sldMk cId="854621228" sldId="342"/>
        </pc:sldMkLst>
        <pc:spChg chg="mod">
          <ac:chgData name="richard vidal" userId="13c4c14fef6239e3" providerId="LiveId" clId="{43ED9C6C-110C-4453-9D45-5B08520F37AC}" dt="2019-06-16T19:46:41.734" v="498"/>
          <ac:spMkLst>
            <pc:docMk/>
            <pc:sldMk cId="854621228" sldId="342"/>
            <ac:spMk id="2" creationId="{30B3CD8E-B693-41BA-A59A-7B091D90F1F4}"/>
          </ac:spMkLst>
        </pc:spChg>
        <pc:spChg chg="mod">
          <ac:chgData name="richard vidal" userId="13c4c14fef6239e3" providerId="LiveId" clId="{43ED9C6C-110C-4453-9D45-5B08520F37AC}" dt="2019-06-16T19:47:11.826" v="504" actId="20577"/>
          <ac:spMkLst>
            <pc:docMk/>
            <pc:sldMk cId="854621228" sldId="342"/>
            <ac:spMk id="3" creationId="{7D260D2C-6903-4DD1-BC8A-9C8AE1CF232D}"/>
          </ac:spMkLst>
        </pc:spChg>
      </pc:sldChg>
      <pc:sldChg chg="modSp add">
        <pc:chgData name="richard vidal" userId="13c4c14fef6239e3" providerId="LiveId" clId="{43ED9C6C-110C-4453-9D45-5B08520F37AC}" dt="2019-06-16T19:47:38.095" v="507" actId="113"/>
        <pc:sldMkLst>
          <pc:docMk/>
          <pc:sldMk cId="2423368806" sldId="343"/>
        </pc:sldMkLst>
        <pc:spChg chg="mod">
          <ac:chgData name="richard vidal" userId="13c4c14fef6239e3" providerId="LiveId" clId="{43ED9C6C-110C-4453-9D45-5B08520F37AC}" dt="2019-06-16T19:47:38.095" v="507" actId="113"/>
          <ac:spMkLst>
            <pc:docMk/>
            <pc:sldMk cId="2423368806" sldId="343"/>
            <ac:spMk id="3" creationId="{554C0D8D-C9A2-43C6-AD10-35D294A7B690}"/>
          </ac:spMkLst>
        </pc:spChg>
      </pc:sldChg>
      <pc:sldChg chg="modSp add">
        <pc:chgData name="richard vidal" userId="13c4c14fef6239e3" providerId="LiveId" clId="{43ED9C6C-110C-4453-9D45-5B08520F37AC}" dt="2019-06-16T19:48:02.387" v="517" actId="20577"/>
        <pc:sldMkLst>
          <pc:docMk/>
          <pc:sldMk cId="1442773999" sldId="344"/>
        </pc:sldMkLst>
        <pc:spChg chg="mod">
          <ac:chgData name="richard vidal" userId="13c4c14fef6239e3" providerId="LiveId" clId="{43ED9C6C-110C-4453-9D45-5B08520F37AC}" dt="2019-06-16T19:47:57.172" v="516" actId="20577"/>
          <ac:spMkLst>
            <pc:docMk/>
            <pc:sldMk cId="1442773999" sldId="344"/>
            <ac:spMk id="2" creationId="{0EB6CC92-2BBE-4E7B-8AD3-9477B2A18B43}"/>
          </ac:spMkLst>
        </pc:spChg>
        <pc:spChg chg="mod">
          <ac:chgData name="richard vidal" userId="13c4c14fef6239e3" providerId="LiveId" clId="{43ED9C6C-110C-4453-9D45-5B08520F37AC}" dt="2019-06-16T19:48:02.387" v="517" actId="20577"/>
          <ac:spMkLst>
            <pc:docMk/>
            <pc:sldMk cId="1442773999" sldId="344"/>
            <ac:spMk id="3" creationId="{596E897A-1661-437D-A9FA-A537DA9C01C9}"/>
          </ac:spMkLst>
        </pc:spChg>
      </pc:sldChg>
      <pc:sldChg chg="modSp add">
        <pc:chgData name="richard vidal" userId="13c4c14fef6239e3" providerId="LiveId" clId="{43ED9C6C-110C-4453-9D45-5B08520F37AC}" dt="2019-06-16T19:48:44.341" v="534" actId="20577"/>
        <pc:sldMkLst>
          <pc:docMk/>
          <pc:sldMk cId="370623853" sldId="345"/>
        </pc:sldMkLst>
        <pc:spChg chg="mod">
          <ac:chgData name="richard vidal" userId="13c4c14fef6239e3" providerId="LiveId" clId="{43ED9C6C-110C-4453-9D45-5B08520F37AC}" dt="2019-06-16T19:48:12.299" v="518"/>
          <ac:spMkLst>
            <pc:docMk/>
            <pc:sldMk cId="370623853" sldId="345"/>
            <ac:spMk id="2" creationId="{FD75F652-1668-49E4-86BE-D4274FEA81AF}"/>
          </ac:spMkLst>
        </pc:spChg>
        <pc:spChg chg="mod">
          <ac:chgData name="richard vidal" userId="13c4c14fef6239e3" providerId="LiveId" clId="{43ED9C6C-110C-4453-9D45-5B08520F37AC}" dt="2019-06-16T19:48:44.341" v="534" actId="20577"/>
          <ac:spMkLst>
            <pc:docMk/>
            <pc:sldMk cId="370623853" sldId="345"/>
            <ac:spMk id="3" creationId="{9B764B29-9F00-472A-8AD3-27DBD889BBEE}"/>
          </ac:spMkLst>
        </pc:spChg>
      </pc:sldChg>
      <pc:sldChg chg="modSp add">
        <pc:chgData name="richard vidal" userId="13c4c14fef6239e3" providerId="LiveId" clId="{43ED9C6C-110C-4453-9D45-5B08520F37AC}" dt="2019-06-16T19:49:06.949" v="536" actId="20577"/>
        <pc:sldMkLst>
          <pc:docMk/>
          <pc:sldMk cId="597132762" sldId="346"/>
        </pc:sldMkLst>
        <pc:spChg chg="mod">
          <ac:chgData name="richard vidal" userId="13c4c14fef6239e3" providerId="LiveId" clId="{43ED9C6C-110C-4453-9D45-5B08520F37AC}" dt="2019-06-16T19:49:06.949" v="536" actId="20577"/>
          <ac:spMkLst>
            <pc:docMk/>
            <pc:sldMk cId="597132762" sldId="346"/>
            <ac:spMk id="3" creationId="{2F0AFC1C-B0BC-451C-9349-F87480DFC432}"/>
          </ac:spMkLst>
        </pc:spChg>
      </pc:sldChg>
      <pc:sldChg chg="modSp add">
        <pc:chgData name="richard vidal" userId="13c4c14fef6239e3" providerId="LiveId" clId="{43ED9C6C-110C-4453-9D45-5B08520F37AC}" dt="2019-06-16T19:49:54.887" v="554" actId="15"/>
        <pc:sldMkLst>
          <pc:docMk/>
          <pc:sldMk cId="4133874912" sldId="347"/>
        </pc:sldMkLst>
        <pc:spChg chg="mod">
          <ac:chgData name="richard vidal" userId="13c4c14fef6239e3" providerId="LiveId" clId="{43ED9C6C-110C-4453-9D45-5B08520F37AC}" dt="2019-06-16T19:49:24.109" v="542"/>
          <ac:spMkLst>
            <pc:docMk/>
            <pc:sldMk cId="4133874912" sldId="347"/>
            <ac:spMk id="2" creationId="{166C79DA-8E4B-4F50-BA28-22CDE2BE37B1}"/>
          </ac:spMkLst>
        </pc:spChg>
        <pc:spChg chg="mod">
          <ac:chgData name="richard vidal" userId="13c4c14fef6239e3" providerId="LiveId" clId="{43ED9C6C-110C-4453-9D45-5B08520F37AC}" dt="2019-06-16T19:49:54.887" v="554" actId="15"/>
          <ac:spMkLst>
            <pc:docMk/>
            <pc:sldMk cId="4133874912" sldId="347"/>
            <ac:spMk id="3" creationId="{702333FD-D42C-4E41-B59D-D9995454B4E2}"/>
          </ac:spMkLst>
        </pc:spChg>
      </pc:sldChg>
      <pc:sldChg chg="modSp add">
        <pc:chgData name="richard vidal" userId="13c4c14fef6239e3" providerId="LiveId" clId="{43ED9C6C-110C-4453-9D45-5B08520F37AC}" dt="2019-06-16T19:50:27.875" v="557" actId="20577"/>
        <pc:sldMkLst>
          <pc:docMk/>
          <pc:sldMk cId="1185289700" sldId="348"/>
        </pc:sldMkLst>
        <pc:spChg chg="mod">
          <ac:chgData name="richard vidal" userId="13c4c14fef6239e3" providerId="LiveId" clId="{43ED9C6C-110C-4453-9D45-5B08520F37AC}" dt="2019-06-16T19:50:27.875" v="557" actId="20577"/>
          <ac:spMkLst>
            <pc:docMk/>
            <pc:sldMk cId="1185289700" sldId="348"/>
            <ac:spMk id="3" creationId="{801A182A-D134-4726-84FF-5808CB31AE0F}"/>
          </ac:spMkLst>
        </pc:spChg>
      </pc:sldChg>
      <pc:sldChg chg="add del">
        <pc:chgData name="richard vidal" userId="13c4c14fef6239e3" providerId="LiveId" clId="{43ED9C6C-110C-4453-9D45-5B08520F37AC}" dt="2019-06-16T19:58:10.872" v="578" actId="2696"/>
        <pc:sldMkLst>
          <pc:docMk/>
          <pc:sldMk cId="2937379856" sldId="349"/>
        </pc:sldMkLst>
      </pc:sldChg>
      <pc:sldChg chg="add del">
        <pc:chgData name="richard vidal" userId="13c4c14fef6239e3" providerId="LiveId" clId="{43ED9C6C-110C-4453-9D45-5B08520F37AC}" dt="2019-06-16T19:58:10.878" v="579" actId="2696"/>
        <pc:sldMkLst>
          <pc:docMk/>
          <pc:sldMk cId="3692469638" sldId="350"/>
        </pc:sldMkLst>
      </pc:sldChg>
      <pc:sldChg chg="add del">
        <pc:chgData name="richard vidal" userId="13c4c14fef6239e3" providerId="LiveId" clId="{43ED9C6C-110C-4453-9D45-5B08520F37AC}" dt="2019-06-16T19:58:10.884" v="580" actId="2696"/>
        <pc:sldMkLst>
          <pc:docMk/>
          <pc:sldMk cId="1523692266" sldId="351"/>
        </pc:sldMkLst>
      </pc:sldChg>
      <pc:sldChg chg="addSp delSp modSp add">
        <pc:chgData name="richard vidal" userId="13c4c14fef6239e3" providerId="LiveId" clId="{43ED9C6C-110C-4453-9D45-5B08520F37AC}" dt="2019-06-16T19:52:17.670" v="559"/>
        <pc:sldMkLst>
          <pc:docMk/>
          <pc:sldMk cId="2015178509" sldId="352"/>
        </pc:sldMkLst>
        <pc:spChg chg="del">
          <ac:chgData name="richard vidal" userId="13c4c14fef6239e3" providerId="LiveId" clId="{43ED9C6C-110C-4453-9D45-5B08520F37AC}" dt="2019-06-16T19:52:17.670" v="559"/>
          <ac:spMkLst>
            <pc:docMk/>
            <pc:sldMk cId="2015178509" sldId="352"/>
            <ac:spMk id="3" creationId="{BE0C5C18-41F5-4C00-BE1F-CFBA6CD7CA57}"/>
          </ac:spMkLst>
        </pc:spChg>
        <pc:picChg chg="add mod">
          <ac:chgData name="richard vidal" userId="13c4c14fef6239e3" providerId="LiveId" clId="{43ED9C6C-110C-4453-9D45-5B08520F37AC}" dt="2019-06-16T19:52:17.670" v="559"/>
          <ac:picMkLst>
            <pc:docMk/>
            <pc:sldMk cId="2015178509" sldId="352"/>
            <ac:picMk id="5" creationId="{0F056338-44F5-4E3D-849E-3728588DD4EB}"/>
          </ac:picMkLst>
        </pc:picChg>
      </pc:sldChg>
      <pc:sldChg chg="add del">
        <pc:chgData name="richard vidal" userId="13c4c14fef6239e3" providerId="LiveId" clId="{43ED9C6C-110C-4453-9D45-5B08520F37AC}" dt="2019-06-16T19:52:58.486" v="561"/>
        <pc:sldMkLst>
          <pc:docMk/>
          <pc:sldMk cId="1518937938" sldId="353"/>
        </pc:sldMkLst>
      </pc:sldChg>
      <pc:sldChg chg="addSp delSp modSp add">
        <pc:chgData name="richard vidal" userId="13c4c14fef6239e3" providerId="LiveId" clId="{43ED9C6C-110C-4453-9D45-5B08520F37AC}" dt="2019-06-16T19:53:02.909" v="563"/>
        <pc:sldMkLst>
          <pc:docMk/>
          <pc:sldMk cId="4104860981" sldId="353"/>
        </pc:sldMkLst>
        <pc:spChg chg="del">
          <ac:chgData name="richard vidal" userId="13c4c14fef6239e3" providerId="LiveId" clId="{43ED9C6C-110C-4453-9D45-5B08520F37AC}" dt="2019-06-16T19:53:02.909" v="563"/>
          <ac:spMkLst>
            <pc:docMk/>
            <pc:sldMk cId="4104860981" sldId="353"/>
            <ac:spMk id="3" creationId="{7967B777-ED08-4A33-A8C7-A9067301577D}"/>
          </ac:spMkLst>
        </pc:spChg>
        <pc:picChg chg="add mod">
          <ac:chgData name="richard vidal" userId="13c4c14fef6239e3" providerId="LiveId" clId="{43ED9C6C-110C-4453-9D45-5B08520F37AC}" dt="2019-06-16T19:53:02.909" v="563"/>
          <ac:picMkLst>
            <pc:docMk/>
            <pc:sldMk cId="4104860981" sldId="353"/>
            <ac:picMk id="5" creationId="{9183EA75-97BD-490F-BDD8-5D7EF68EEE45}"/>
          </ac:picMkLst>
        </pc:picChg>
      </pc:sldChg>
      <pc:sldChg chg="addSp delSp modSp add">
        <pc:chgData name="richard vidal" userId="13c4c14fef6239e3" providerId="LiveId" clId="{43ED9C6C-110C-4453-9D45-5B08520F37AC}" dt="2019-06-16T19:53:39.019" v="565"/>
        <pc:sldMkLst>
          <pc:docMk/>
          <pc:sldMk cId="2370306939" sldId="354"/>
        </pc:sldMkLst>
        <pc:spChg chg="del">
          <ac:chgData name="richard vidal" userId="13c4c14fef6239e3" providerId="LiveId" clId="{43ED9C6C-110C-4453-9D45-5B08520F37AC}" dt="2019-06-16T19:53:39.019" v="565"/>
          <ac:spMkLst>
            <pc:docMk/>
            <pc:sldMk cId="2370306939" sldId="354"/>
            <ac:spMk id="3" creationId="{E507A491-EEC6-48B3-8946-6F58C47F987C}"/>
          </ac:spMkLst>
        </pc:spChg>
        <pc:picChg chg="add mod">
          <ac:chgData name="richard vidal" userId="13c4c14fef6239e3" providerId="LiveId" clId="{43ED9C6C-110C-4453-9D45-5B08520F37AC}" dt="2019-06-16T19:53:39.019" v="565"/>
          <ac:picMkLst>
            <pc:docMk/>
            <pc:sldMk cId="2370306939" sldId="354"/>
            <ac:picMk id="5" creationId="{AB13B9E4-46FC-4DA9-9C05-2A5C2BF8D49A}"/>
          </ac:picMkLst>
        </pc:picChg>
      </pc:sldChg>
      <pc:sldChg chg="addSp delSp modSp add">
        <pc:chgData name="richard vidal" userId="13c4c14fef6239e3" providerId="LiveId" clId="{43ED9C6C-110C-4453-9D45-5B08520F37AC}" dt="2019-06-16T19:54:02.916" v="567" actId="931"/>
        <pc:sldMkLst>
          <pc:docMk/>
          <pc:sldMk cId="874213577" sldId="355"/>
        </pc:sldMkLst>
        <pc:spChg chg="del">
          <ac:chgData name="richard vidal" userId="13c4c14fef6239e3" providerId="LiveId" clId="{43ED9C6C-110C-4453-9D45-5B08520F37AC}" dt="2019-06-16T19:54:02.916" v="567" actId="931"/>
          <ac:spMkLst>
            <pc:docMk/>
            <pc:sldMk cId="874213577" sldId="355"/>
            <ac:spMk id="3" creationId="{ED9A1BA8-9E74-4524-8CCA-F96BE0033B79}"/>
          </ac:spMkLst>
        </pc:spChg>
        <pc:picChg chg="add mod">
          <ac:chgData name="richard vidal" userId="13c4c14fef6239e3" providerId="LiveId" clId="{43ED9C6C-110C-4453-9D45-5B08520F37AC}" dt="2019-06-16T19:54:02.916" v="567" actId="931"/>
          <ac:picMkLst>
            <pc:docMk/>
            <pc:sldMk cId="874213577" sldId="355"/>
            <ac:picMk id="6" creationId="{A087BA40-7485-4090-87FC-6F32EA702F95}"/>
          </ac:picMkLst>
        </pc:picChg>
      </pc:sldChg>
      <pc:sldChg chg="addSp delSp modSp add">
        <pc:chgData name="richard vidal" userId="13c4c14fef6239e3" providerId="LiveId" clId="{43ED9C6C-110C-4453-9D45-5B08520F37AC}" dt="2019-06-16T19:54:33.126" v="569"/>
        <pc:sldMkLst>
          <pc:docMk/>
          <pc:sldMk cId="659154360" sldId="356"/>
        </pc:sldMkLst>
        <pc:spChg chg="del">
          <ac:chgData name="richard vidal" userId="13c4c14fef6239e3" providerId="LiveId" clId="{43ED9C6C-110C-4453-9D45-5B08520F37AC}" dt="2019-06-16T19:54:33.126" v="569"/>
          <ac:spMkLst>
            <pc:docMk/>
            <pc:sldMk cId="659154360" sldId="356"/>
            <ac:spMk id="3" creationId="{9CDCB1DF-1FF9-447C-87E6-E857E7B3AD73}"/>
          </ac:spMkLst>
        </pc:spChg>
        <pc:picChg chg="add mod">
          <ac:chgData name="richard vidal" userId="13c4c14fef6239e3" providerId="LiveId" clId="{43ED9C6C-110C-4453-9D45-5B08520F37AC}" dt="2019-06-16T19:54:33.126" v="569"/>
          <ac:picMkLst>
            <pc:docMk/>
            <pc:sldMk cId="659154360" sldId="356"/>
            <ac:picMk id="5" creationId="{B58E99EA-B945-44CA-ACA2-E2BE774AD8DE}"/>
          </ac:picMkLst>
        </pc:picChg>
      </pc:sldChg>
      <pc:sldChg chg="addSp delSp modSp add ord">
        <pc:chgData name="richard vidal" userId="13c4c14fef6239e3" providerId="LiveId" clId="{43ED9C6C-110C-4453-9D45-5B08520F37AC}" dt="2019-06-16T19:56:23.710" v="572"/>
        <pc:sldMkLst>
          <pc:docMk/>
          <pc:sldMk cId="677045243" sldId="357"/>
        </pc:sldMkLst>
        <pc:spChg chg="del">
          <ac:chgData name="richard vidal" userId="13c4c14fef6239e3" providerId="LiveId" clId="{43ED9C6C-110C-4453-9D45-5B08520F37AC}" dt="2019-06-16T19:55:32.418" v="571"/>
          <ac:spMkLst>
            <pc:docMk/>
            <pc:sldMk cId="677045243" sldId="357"/>
            <ac:spMk id="3" creationId="{63632DD4-20F5-4E8E-A713-720EF7BC4F45}"/>
          </ac:spMkLst>
        </pc:spChg>
        <pc:picChg chg="add mod">
          <ac:chgData name="richard vidal" userId="13c4c14fef6239e3" providerId="LiveId" clId="{43ED9C6C-110C-4453-9D45-5B08520F37AC}" dt="2019-06-16T19:55:32.418" v="571"/>
          <ac:picMkLst>
            <pc:docMk/>
            <pc:sldMk cId="677045243" sldId="357"/>
            <ac:picMk id="5" creationId="{A30CDAF6-E81E-4C86-9CF1-997316A75C21}"/>
          </ac:picMkLst>
        </pc:picChg>
      </pc:sldChg>
      <pc:sldChg chg="addSp delSp modSp add">
        <pc:chgData name="richard vidal" userId="13c4c14fef6239e3" providerId="LiveId" clId="{43ED9C6C-110C-4453-9D45-5B08520F37AC}" dt="2019-06-16T19:58:01.416" v="577" actId="1076"/>
        <pc:sldMkLst>
          <pc:docMk/>
          <pc:sldMk cId="3574539858" sldId="358"/>
        </pc:sldMkLst>
        <pc:spChg chg="del">
          <ac:chgData name="richard vidal" userId="13c4c14fef6239e3" providerId="LiveId" clId="{43ED9C6C-110C-4453-9D45-5B08520F37AC}" dt="2019-06-16T19:56:39.558" v="574" actId="931"/>
          <ac:spMkLst>
            <pc:docMk/>
            <pc:sldMk cId="3574539858" sldId="358"/>
            <ac:spMk id="3" creationId="{1ED97BE1-5F31-4469-9495-8EDCB3C4BB13}"/>
          </ac:spMkLst>
        </pc:spChg>
        <pc:spChg chg="add del mod">
          <ac:chgData name="richard vidal" userId="13c4c14fef6239e3" providerId="LiveId" clId="{43ED9C6C-110C-4453-9D45-5B08520F37AC}" dt="2019-06-16T19:57:58.152" v="576"/>
          <ac:spMkLst>
            <pc:docMk/>
            <pc:sldMk cId="3574539858" sldId="358"/>
            <ac:spMk id="8" creationId="{AAD4CE49-2329-416C-8583-1330E3FED712}"/>
          </ac:spMkLst>
        </pc:spChg>
        <pc:picChg chg="add del mod">
          <ac:chgData name="richard vidal" userId="13c4c14fef6239e3" providerId="LiveId" clId="{43ED9C6C-110C-4453-9D45-5B08520F37AC}" dt="2019-06-16T19:57:30.655" v="575" actId="478"/>
          <ac:picMkLst>
            <pc:docMk/>
            <pc:sldMk cId="3574539858" sldId="358"/>
            <ac:picMk id="6" creationId="{09E6906E-5DFE-4906-A4A5-765E69607ACB}"/>
          </ac:picMkLst>
        </pc:picChg>
        <pc:picChg chg="add mod">
          <ac:chgData name="richard vidal" userId="13c4c14fef6239e3" providerId="LiveId" clId="{43ED9C6C-110C-4453-9D45-5B08520F37AC}" dt="2019-06-16T19:58:01.416" v="577" actId="1076"/>
          <ac:picMkLst>
            <pc:docMk/>
            <pc:sldMk cId="3574539858" sldId="358"/>
            <ac:picMk id="9" creationId="{6CB723A3-2CE6-43A4-9DD0-75BB067F7A8B}"/>
          </ac:picMkLst>
        </pc:picChg>
      </pc:sldChg>
      <pc:sldChg chg="modSp add">
        <pc:chgData name="richard vidal" userId="13c4c14fef6239e3" providerId="LiveId" clId="{43ED9C6C-110C-4453-9D45-5B08520F37AC}" dt="2019-06-16T19:59:19.112" v="721" actId="115"/>
        <pc:sldMkLst>
          <pc:docMk/>
          <pc:sldMk cId="2819909389" sldId="359"/>
        </pc:sldMkLst>
        <pc:spChg chg="mod">
          <ac:chgData name="richard vidal" userId="13c4c14fef6239e3" providerId="LiveId" clId="{43ED9C6C-110C-4453-9D45-5B08520F37AC}" dt="2019-06-16T19:59:19.112" v="721" actId="115"/>
          <ac:spMkLst>
            <pc:docMk/>
            <pc:sldMk cId="2819909389" sldId="359"/>
            <ac:spMk id="3" creationId="{CA26556C-2E8B-4555-A51F-7D40E86A5201}"/>
          </ac:spMkLst>
        </pc:spChg>
      </pc:sldChg>
      <pc:sldChg chg="add del">
        <pc:chgData name="richard vidal" userId="13c4c14fef6239e3" providerId="LiveId" clId="{43ED9C6C-110C-4453-9D45-5B08520F37AC}" dt="2019-06-16T19:58:15.704" v="582" actId="2696"/>
        <pc:sldMkLst>
          <pc:docMk/>
          <pc:sldMk cId="3161660311"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D1E6FE-8BAD-481E-82FA-3B44A41A75FD}" type="datetimeFigureOut">
              <a:rPr lang="fr-FR" smtClean="0"/>
              <a:t>16/06/2019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821BE-964D-4037-B7F5-BCE343D70112}" type="slidenum">
              <a:rPr lang="fr-FR" smtClean="0"/>
              <a:t>‹N°›</a:t>
            </a:fld>
            <a:endParaRPr lang="fr-FR"/>
          </a:p>
        </p:txBody>
      </p:sp>
    </p:spTree>
    <p:extLst>
      <p:ext uri="{BB962C8B-B14F-4D97-AF65-F5344CB8AC3E}">
        <p14:creationId xmlns:p14="http://schemas.microsoft.com/office/powerpoint/2010/main" val="760932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15CF1CE-F5C9-45AE-9398-C581ECBE96DD}"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07A0619-1B90-4E08-B782-FA2C51D0805C}"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BD4E2D-C973-430C-B9B8-B9B8849586FF}"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FE069E-38B4-43AC-862E-B68E8821FD54}"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19A72E1-01AE-4C77-BBF4-56D068789181}"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E2BDAE5-E991-4EA9-9B34-2CC2485D34A1}"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F59EB17-192F-466C-8895-AD6A93F77E65}" type="datetime1">
              <a:rPr lang="fr-FR" smtClean="0"/>
              <a:t>16/06/2019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D8FCC80-B8C6-41B5-8B59-D370428BBA83}" type="slidenum">
              <a:rPr lang="fr-FR" smtClean="0"/>
              <a:t>‹N°›</a:t>
            </a:fld>
            <a:endParaRPr lang="fr-F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78B42A0A-A0DA-4967-BC37-7B9AE69C2990}" type="datetime1">
              <a:rPr lang="fr-FR" smtClean="0"/>
              <a:t>16/06/2019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E90EB-C742-4E14-80FD-094C4BDBD7A9}" type="datetime1">
              <a:rPr lang="fr-FR" smtClean="0"/>
              <a:t>16/06/2019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6217DF-6126-495A-81E6-4B4A251A810C}"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0E456DA-CA74-4750-96C0-14B0751A6175}"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8D98006-824F-4621-8296-FA03C4CA2D81}" type="datetime1">
              <a:rPr lang="fr-FR" smtClean="0"/>
              <a:t>16/06/2019</a:t>
            </a:fld>
            <a:endParaRPr lang="fr-F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fr-F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D8FCC80-B8C6-41B5-8B59-D370428BBA83}"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userbenchmark.com/" TargetMode="External"/><Relationship Id="rId2" Type="http://schemas.openxmlformats.org/officeDocument/2006/relationships/hyperlink" Target="https://www.tomshardware.f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Processeur</a:t>
            </a:r>
          </a:p>
        </p:txBody>
      </p:sp>
      <p:sp>
        <p:nvSpPr>
          <p:cNvPr id="3" name="Sous-titre 2"/>
          <p:cNvSpPr>
            <a:spLocks noGrp="1"/>
          </p:cNvSpPr>
          <p:nvPr>
            <p:ph type="subTitle" idx="1"/>
          </p:nvPr>
        </p:nvSpPr>
        <p:spPr/>
        <p:txBody>
          <a:bodyPr/>
          <a:lstStyle/>
          <a:p>
            <a:endParaRPr lang="fr-F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091" y="26878"/>
            <a:ext cx="568275" cy="80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794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1DDB10-F466-46A6-B2F1-D0FF9B8A3CC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5CF9727-0D44-4E06-9A31-DE0E398E25F4}"/>
              </a:ext>
            </a:extLst>
          </p:cNvPr>
          <p:cNvSpPr>
            <a:spLocks noGrp="1"/>
          </p:cNvSpPr>
          <p:nvPr>
            <p:ph idx="1"/>
          </p:nvPr>
        </p:nvSpPr>
        <p:spPr/>
        <p:txBody>
          <a:bodyPr>
            <a:normAutofit/>
          </a:bodyPr>
          <a:lstStyle/>
          <a:p>
            <a:r>
              <a:rPr lang="fr-FR" dirty="0"/>
              <a:t>D’autre part, le processeur est une des pièces les plus coûteuses d’un ordinateur.</a:t>
            </a:r>
          </a:p>
          <a:p>
            <a:r>
              <a:rPr lang="fr-FR" dirty="0"/>
              <a:t>Le rapport performance/prix est un élément important à considérer.</a:t>
            </a:r>
          </a:p>
          <a:p>
            <a:r>
              <a:rPr lang="fr-FR" dirty="0"/>
              <a:t>De nombreux sites internet proposent des tests comparatifs de performances</a:t>
            </a:r>
          </a:p>
          <a:p>
            <a:r>
              <a:rPr lang="fr-FR" dirty="0">
                <a:hlinkClick r:id="rId2"/>
              </a:rPr>
              <a:t>https://www.tomshardware.fr</a:t>
            </a:r>
            <a:endParaRPr lang="fr-FR" dirty="0"/>
          </a:p>
          <a:p>
            <a:r>
              <a:rPr lang="fr-FR" dirty="0">
                <a:hlinkClick r:id="rId3"/>
              </a:rPr>
              <a:t>www.userbenchmark.com</a:t>
            </a:r>
            <a:endParaRPr lang="fr-FR" dirty="0"/>
          </a:p>
        </p:txBody>
      </p:sp>
      <p:sp>
        <p:nvSpPr>
          <p:cNvPr id="4" name="Espace réservé du numéro de diapositive 3">
            <a:extLst>
              <a:ext uri="{FF2B5EF4-FFF2-40B4-BE49-F238E27FC236}">
                <a16:creationId xmlns:a16="http://schemas.microsoft.com/office/drawing/2014/main" id="{ED7B3496-E9E1-4786-888F-381C21B2304F}"/>
              </a:ext>
            </a:extLst>
          </p:cNvPr>
          <p:cNvSpPr>
            <a:spLocks noGrp="1"/>
          </p:cNvSpPr>
          <p:nvPr>
            <p:ph type="sldNum" sz="quarter" idx="12"/>
          </p:nvPr>
        </p:nvSpPr>
        <p:spPr/>
        <p:txBody>
          <a:bodyPr/>
          <a:lstStyle/>
          <a:p>
            <a:fld id="{3D8FCC80-B8C6-41B5-8B59-D370428BBA83}" type="slidenum">
              <a:rPr lang="fr-FR" smtClean="0"/>
              <a:t>10</a:t>
            </a:fld>
            <a:endParaRPr lang="fr-FR"/>
          </a:p>
        </p:txBody>
      </p:sp>
    </p:spTree>
    <p:extLst>
      <p:ext uri="{BB962C8B-B14F-4D97-AF65-F5344CB8AC3E}">
        <p14:creationId xmlns:p14="http://schemas.microsoft.com/office/powerpoint/2010/main" val="1714307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CCC15-7505-4DFD-A248-B2C1C7DEFD5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C6057A9-15BE-4383-B557-5D229FAFB7B8}"/>
              </a:ext>
            </a:extLst>
          </p:cNvPr>
          <p:cNvSpPr>
            <a:spLocks noGrp="1"/>
          </p:cNvSpPr>
          <p:nvPr>
            <p:ph idx="1"/>
          </p:nvPr>
        </p:nvSpPr>
        <p:spPr/>
        <p:txBody>
          <a:bodyPr/>
          <a:lstStyle/>
          <a:p>
            <a:r>
              <a:rPr lang="fr-FR" dirty="0"/>
              <a:t>Il est à noter que les nouveautés en matière de processeur sont souvent proposées à des prix élevés.</a:t>
            </a:r>
          </a:p>
          <a:p>
            <a:r>
              <a:rPr lang="fr-FR" dirty="0"/>
              <a:t>Leur rapport prix/performance est souvent peu favorable. Reportez votre achat de quelques mois, vous ferez d’importantes économies.</a:t>
            </a:r>
          </a:p>
          <a:p>
            <a:endParaRPr lang="fr-FR" dirty="0"/>
          </a:p>
          <a:p>
            <a:r>
              <a:rPr lang="fr-FR" dirty="0"/>
              <a:t>Quels sont les points clés à étudier avant l’achat d’un processeur et comment faire le bon choix.</a:t>
            </a:r>
          </a:p>
        </p:txBody>
      </p:sp>
      <p:sp>
        <p:nvSpPr>
          <p:cNvPr id="4" name="Espace réservé du numéro de diapositive 3">
            <a:extLst>
              <a:ext uri="{FF2B5EF4-FFF2-40B4-BE49-F238E27FC236}">
                <a16:creationId xmlns:a16="http://schemas.microsoft.com/office/drawing/2014/main" id="{6778966E-7F60-4A51-ADFA-F2001D40D322}"/>
              </a:ext>
            </a:extLst>
          </p:cNvPr>
          <p:cNvSpPr>
            <a:spLocks noGrp="1"/>
          </p:cNvSpPr>
          <p:nvPr>
            <p:ph type="sldNum" sz="quarter" idx="12"/>
          </p:nvPr>
        </p:nvSpPr>
        <p:spPr/>
        <p:txBody>
          <a:bodyPr/>
          <a:lstStyle/>
          <a:p>
            <a:fld id="{3D8FCC80-B8C6-41B5-8B59-D370428BBA83}" type="slidenum">
              <a:rPr lang="fr-FR" smtClean="0"/>
              <a:t>11</a:t>
            </a:fld>
            <a:endParaRPr lang="fr-FR"/>
          </a:p>
        </p:txBody>
      </p:sp>
    </p:spTree>
    <p:extLst>
      <p:ext uri="{BB962C8B-B14F-4D97-AF65-F5344CB8AC3E}">
        <p14:creationId xmlns:p14="http://schemas.microsoft.com/office/powerpoint/2010/main" val="418490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0634F-78A9-4FC7-9B00-625FE9903CA3}"/>
              </a:ext>
            </a:extLst>
          </p:cNvPr>
          <p:cNvSpPr>
            <a:spLocks noGrp="1"/>
          </p:cNvSpPr>
          <p:nvPr>
            <p:ph type="title"/>
          </p:nvPr>
        </p:nvSpPr>
        <p:spPr/>
        <p:txBody>
          <a:bodyPr>
            <a:normAutofit fontScale="90000"/>
          </a:bodyPr>
          <a:lstStyle/>
          <a:p>
            <a:r>
              <a:rPr lang="fr-FR" dirty="0"/>
              <a:t>Connaître et bien choisir un processeur</a:t>
            </a:r>
          </a:p>
        </p:txBody>
      </p:sp>
      <p:sp>
        <p:nvSpPr>
          <p:cNvPr id="3" name="Espace réservé du texte 2">
            <a:extLst>
              <a:ext uri="{FF2B5EF4-FFF2-40B4-BE49-F238E27FC236}">
                <a16:creationId xmlns:a16="http://schemas.microsoft.com/office/drawing/2014/main" id="{622C4712-7957-4FDB-AEE0-E2D445D354A6}"/>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1729CF8-0695-432D-AA6B-58C361457539}"/>
              </a:ext>
            </a:extLst>
          </p:cNvPr>
          <p:cNvSpPr>
            <a:spLocks noGrp="1"/>
          </p:cNvSpPr>
          <p:nvPr>
            <p:ph type="sldNum" sz="quarter" idx="12"/>
          </p:nvPr>
        </p:nvSpPr>
        <p:spPr/>
        <p:txBody>
          <a:bodyPr/>
          <a:lstStyle/>
          <a:p>
            <a:fld id="{3D8FCC80-B8C6-41B5-8B59-D370428BBA83}" type="slidenum">
              <a:rPr lang="fr-FR" smtClean="0"/>
              <a:t>12</a:t>
            </a:fld>
            <a:endParaRPr lang="fr-FR"/>
          </a:p>
        </p:txBody>
      </p:sp>
    </p:spTree>
    <p:extLst>
      <p:ext uri="{BB962C8B-B14F-4D97-AF65-F5344CB8AC3E}">
        <p14:creationId xmlns:p14="http://schemas.microsoft.com/office/powerpoint/2010/main" val="112299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4A193B-3894-4857-A09B-AB36FC0D084F}"/>
              </a:ext>
            </a:extLst>
          </p:cNvPr>
          <p:cNvSpPr>
            <a:spLocks noGrp="1"/>
          </p:cNvSpPr>
          <p:nvPr>
            <p:ph type="title"/>
          </p:nvPr>
        </p:nvSpPr>
        <p:spPr/>
        <p:txBody>
          <a:bodyPr/>
          <a:lstStyle/>
          <a:p>
            <a:r>
              <a:rPr lang="fr-FR" dirty="0"/>
              <a:t>La marque</a:t>
            </a:r>
          </a:p>
        </p:txBody>
      </p:sp>
      <p:sp>
        <p:nvSpPr>
          <p:cNvPr id="3" name="Espace réservé du contenu 2">
            <a:extLst>
              <a:ext uri="{FF2B5EF4-FFF2-40B4-BE49-F238E27FC236}">
                <a16:creationId xmlns:a16="http://schemas.microsoft.com/office/drawing/2014/main" id="{CEC8D328-0124-4E39-9C28-D2C48AC9A608}"/>
              </a:ext>
            </a:extLst>
          </p:cNvPr>
          <p:cNvSpPr>
            <a:spLocks noGrp="1"/>
          </p:cNvSpPr>
          <p:nvPr>
            <p:ph idx="1"/>
          </p:nvPr>
        </p:nvSpPr>
        <p:spPr/>
        <p:txBody>
          <a:bodyPr/>
          <a:lstStyle/>
          <a:p>
            <a:r>
              <a:rPr lang="fr-FR" dirty="0"/>
              <a:t>Deux fabricants majeurs se partagent le marché du processeur pour PC, à savoir AMD et Intel. </a:t>
            </a:r>
          </a:p>
          <a:p>
            <a:r>
              <a:rPr lang="fr-FR" dirty="0"/>
              <a:t>Les cartes mères sont bien spécifiques à chaque marque de processeur.</a:t>
            </a:r>
          </a:p>
          <a:p>
            <a:r>
              <a:rPr lang="fr-FR" dirty="0"/>
              <a:t>Pour les PC de bureau, les processeurs AMD et Intel se valent. </a:t>
            </a:r>
          </a:p>
          <a:p>
            <a:r>
              <a:rPr lang="fr-FR" dirty="0"/>
              <a:t>La situation est différente pour les ordinateurs portables.</a:t>
            </a:r>
          </a:p>
          <a:p>
            <a:r>
              <a:rPr lang="fr-FR" dirty="0"/>
              <a:t>Dans le secteur des processeurs mobiles, Intel a pris une longueur d’avance sur AMD, particulièrement dans le domaine des processeurs haut de gamme.</a:t>
            </a:r>
          </a:p>
        </p:txBody>
      </p:sp>
      <p:sp>
        <p:nvSpPr>
          <p:cNvPr id="4" name="Espace réservé du numéro de diapositive 3">
            <a:extLst>
              <a:ext uri="{FF2B5EF4-FFF2-40B4-BE49-F238E27FC236}">
                <a16:creationId xmlns:a16="http://schemas.microsoft.com/office/drawing/2014/main" id="{5FF56CE4-1D1D-4FB9-B8A4-36DD656FA800}"/>
              </a:ext>
            </a:extLst>
          </p:cNvPr>
          <p:cNvSpPr>
            <a:spLocks noGrp="1"/>
          </p:cNvSpPr>
          <p:nvPr>
            <p:ph type="sldNum" sz="quarter" idx="12"/>
          </p:nvPr>
        </p:nvSpPr>
        <p:spPr/>
        <p:txBody>
          <a:bodyPr/>
          <a:lstStyle/>
          <a:p>
            <a:fld id="{3D8FCC80-B8C6-41B5-8B59-D370428BBA83}" type="slidenum">
              <a:rPr lang="fr-FR" smtClean="0"/>
              <a:t>13</a:t>
            </a:fld>
            <a:endParaRPr lang="fr-FR"/>
          </a:p>
        </p:txBody>
      </p:sp>
    </p:spTree>
    <p:extLst>
      <p:ext uri="{BB962C8B-B14F-4D97-AF65-F5344CB8AC3E}">
        <p14:creationId xmlns:p14="http://schemas.microsoft.com/office/powerpoint/2010/main" val="218864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82422B-BBE7-4D8C-AF14-F83BD51547B3}"/>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960AD278-3CDE-4502-AF65-5147ADE16BA2}"/>
              </a:ext>
            </a:extLst>
          </p:cNvPr>
          <p:cNvPicPr>
            <a:picLocks noGrp="1" noChangeAspect="1"/>
          </p:cNvPicPr>
          <p:nvPr>
            <p:ph idx="1"/>
          </p:nvPr>
        </p:nvPicPr>
        <p:blipFill>
          <a:blip r:embed="rId2"/>
          <a:stretch>
            <a:fillRect/>
          </a:stretch>
        </p:blipFill>
        <p:spPr>
          <a:xfrm>
            <a:off x="1524000" y="2324100"/>
            <a:ext cx="6096000" cy="3429000"/>
          </a:xfrm>
          <a:prstGeom prst="rect">
            <a:avLst/>
          </a:prstGeom>
        </p:spPr>
      </p:pic>
      <p:sp>
        <p:nvSpPr>
          <p:cNvPr id="4" name="Espace réservé du numéro de diapositive 3">
            <a:extLst>
              <a:ext uri="{FF2B5EF4-FFF2-40B4-BE49-F238E27FC236}">
                <a16:creationId xmlns:a16="http://schemas.microsoft.com/office/drawing/2014/main" id="{60D99CC0-0BEA-4A6F-B229-C2A3AE2B34EC}"/>
              </a:ext>
            </a:extLst>
          </p:cNvPr>
          <p:cNvSpPr>
            <a:spLocks noGrp="1"/>
          </p:cNvSpPr>
          <p:nvPr>
            <p:ph type="sldNum" sz="quarter" idx="12"/>
          </p:nvPr>
        </p:nvSpPr>
        <p:spPr/>
        <p:txBody>
          <a:bodyPr/>
          <a:lstStyle/>
          <a:p>
            <a:fld id="{3D8FCC80-B8C6-41B5-8B59-D370428BBA83}" type="slidenum">
              <a:rPr lang="fr-FR" smtClean="0"/>
              <a:t>14</a:t>
            </a:fld>
            <a:endParaRPr lang="fr-FR"/>
          </a:p>
        </p:txBody>
      </p:sp>
    </p:spTree>
    <p:extLst>
      <p:ext uri="{BB962C8B-B14F-4D97-AF65-F5344CB8AC3E}">
        <p14:creationId xmlns:p14="http://schemas.microsoft.com/office/powerpoint/2010/main" val="1955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8B7D0-B124-46B1-A82D-C59A1885092B}"/>
              </a:ext>
            </a:extLst>
          </p:cNvPr>
          <p:cNvSpPr>
            <a:spLocks noGrp="1"/>
          </p:cNvSpPr>
          <p:nvPr>
            <p:ph type="title"/>
          </p:nvPr>
        </p:nvSpPr>
        <p:spPr/>
        <p:txBody>
          <a:bodyPr/>
          <a:lstStyle/>
          <a:p>
            <a:r>
              <a:rPr lang="fr-FR" dirty="0"/>
              <a:t>ARM</a:t>
            </a:r>
          </a:p>
        </p:txBody>
      </p:sp>
      <p:sp>
        <p:nvSpPr>
          <p:cNvPr id="3" name="Espace réservé du contenu 2">
            <a:extLst>
              <a:ext uri="{FF2B5EF4-FFF2-40B4-BE49-F238E27FC236}">
                <a16:creationId xmlns:a16="http://schemas.microsoft.com/office/drawing/2014/main" id="{E75BF320-EB12-4A0B-B054-1ACC1C605029}"/>
              </a:ext>
            </a:extLst>
          </p:cNvPr>
          <p:cNvSpPr>
            <a:spLocks noGrp="1"/>
          </p:cNvSpPr>
          <p:nvPr>
            <p:ph idx="1"/>
          </p:nvPr>
        </p:nvSpPr>
        <p:spPr/>
        <p:txBody>
          <a:bodyPr/>
          <a:lstStyle/>
          <a:p>
            <a:r>
              <a:rPr lang="fr-FR" dirty="0"/>
              <a:t>Les puces ARM : elles équipent tous les smartphones de la planète. </a:t>
            </a:r>
          </a:p>
          <a:p>
            <a:r>
              <a:rPr lang="fr-FR" dirty="0"/>
              <a:t>Les constructeurs s’appuient sur l’architecture et le design développés par ARM pour leurs propres processeurs : Apple (la famille Ax de l’iPhone et de l’iPad), Samsung (</a:t>
            </a:r>
            <a:r>
              <a:rPr lang="fr-FR" dirty="0" err="1"/>
              <a:t>Exynos</a:t>
            </a:r>
            <a:r>
              <a:rPr lang="fr-FR" dirty="0"/>
              <a:t>), Qualcomm (les </a:t>
            </a:r>
            <a:r>
              <a:rPr lang="fr-FR" dirty="0" err="1"/>
              <a:t>Snapdragon</a:t>
            </a:r>
            <a:r>
              <a:rPr lang="fr-FR" dirty="0"/>
              <a:t>), </a:t>
            </a:r>
            <a:r>
              <a:rPr lang="fr-FR" dirty="0" err="1"/>
              <a:t>MediaTek</a:t>
            </a:r>
            <a:r>
              <a:rPr lang="fr-FR" dirty="0"/>
              <a:t>, Huawei… Même Intel possède une licence ARM, c’est dire le succès de l’entreprise britannique.</a:t>
            </a:r>
          </a:p>
        </p:txBody>
      </p:sp>
      <p:sp>
        <p:nvSpPr>
          <p:cNvPr id="4" name="Espace réservé du numéro de diapositive 3">
            <a:extLst>
              <a:ext uri="{FF2B5EF4-FFF2-40B4-BE49-F238E27FC236}">
                <a16:creationId xmlns:a16="http://schemas.microsoft.com/office/drawing/2014/main" id="{ED276FAA-8482-4D29-891B-7A412B4F9761}"/>
              </a:ext>
            </a:extLst>
          </p:cNvPr>
          <p:cNvSpPr>
            <a:spLocks noGrp="1"/>
          </p:cNvSpPr>
          <p:nvPr>
            <p:ph type="sldNum" sz="quarter" idx="12"/>
          </p:nvPr>
        </p:nvSpPr>
        <p:spPr/>
        <p:txBody>
          <a:bodyPr/>
          <a:lstStyle/>
          <a:p>
            <a:fld id="{3D8FCC80-B8C6-41B5-8B59-D370428BBA83}" type="slidenum">
              <a:rPr lang="fr-FR" smtClean="0"/>
              <a:t>15</a:t>
            </a:fld>
            <a:endParaRPr lang="fr-FR"/>
          </a:p>
        </p:txBody>
      </p:sp>
      <p:pic>
        <p:nvPicPr>
          <p:cNvPr id="5" name="Image 4">
            <a:extLst>
              <a:ext uri="{FF2B5EF4-FFF2-40B4-BE49-F238E27FC236}">
                <a16:creationId xmlns:a16="http://schemas.microsoft.com/office/drawing/2014/main" id="{CBFCC607-0150-4D38-8AB7-B443C997B804}"/>
              </a:ext>
            </a:extLst>
          </p:cNvPr>
          <p:cNvPicPr>
            <a:picLocks noChangeAspect="1"/>
          </p:cNvPicPr>
          <p:nvPr/>
        </p:nvPicPr>
        <p:blipFill>
          <a:blip r:embed="rId2"/>
          <a:stretch>
            <a:fillRect/>
          </a:stretch>
        </p:blipFill>
        <p:spPr>
          <a:xfrm>
            <a:off x="899592" y="4797152"/>
            <a:ext cx="2829432" cy="1884837"/>
          </a:xfrm>
          <a:prstGeom prst="rect">
            <a:avLst/>
          </a:prstGeom>
        </p:spPr>
      </p:pic>
      <p:pic>
        <p:nvPicPr>
          <p:cNvPr id="6" name="Image 5">
            <a:extLst>
              <a:ext uri="{FF2B5EF4-FFF2-40B4-BE49-F238E27FC236}">
                <a16:creationId xmlns:a16="http://schemas.microsoft.com/office/drawing/2014/main" id="{0035E59D-3D9F-476D-8F2B-6DA0CB572C10}"/>
              </a:ext>
            </a:extLst>
          </p:cNvPr>
          <p:cNvPicPr>
            <a:picLocks noChangeAspect="1"/>
          </p:cNvPicPr>
          <p:nvPr/>
        </p:nvPicPr>
        <p:blipFill>
          <a:blip r:embed="rId3"/>
          <a:stretch>
            <a:fillRect/>
          </a:stretch>
        </p:blipFill>
        <p:spPr>
          <a:xfrm>
            <a:off x="5401783" y="4964869"/>
            <a:ext cx="2987824" cy="1493912"/>
          </a:xfrm>
          <a:prstGeom prst="rect">
            <a:avLst/>
          </a:prstGeom>
        </p:spPr>
      </p:pic>
    </p:spTree>
    <p:extLst>
      <p:ext uri="{BB962C8B-B14F-4D97-AF65-F5344CB8AC3E}">
        <p14:creationId xmlns:p14="http://schemas.microsoft.com/office/powerpoint/2010/main" val="1278895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64421-545C-40FE-B068-09E0F0168D2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24C5DE-D2AB-47E1-AE33-8CDAE571DF50}"/>
              </a:ext>
            </a:extLst>
          </p:cNvPr>
          <p:cNvSpPr>
            <a:spLocks noGrp="1"/>
          </p:cNvSpPr>
          <p:nvPr>
            <p:ph idx="1"/>
          </p:nvPr>
        </p:nvSpPr>
        <p:spPr/>
        <p:txBody>
          <a:bodyPr/>
          <a:lstStyle/>
          <a:p>
            <a:r>
              <a:rPr lang="fr-FR" dirty="0"/>
              <a:t>ARM a donc décidé de franchir un nouveau seuil en dévoilant une feuille de route qui va l’opposer frontalement à Intel. </a:t>
            </a:r>
          </a:p>
          <a:p>
            <a:r>
              <a:rPr lang="fr-FR" dirty="0"/>
              <a:t>Le Cortex-A76 cadencé à 3 GHz ferait ainsi jeu égal en termes de puissance avec un </a:t>
            </a:r>
            <a:r>
              <a:rPr lang="fr-FR" dirty="0" err="1"/>
              <a:t>Core</a:t>
            </a:r>
            <a:r>
              <a:rPr lang="fr-FR" dirty="0"/>
              <a:t> i5-7300U à 3,5 GHz, sur une tache monocœur.</a:t>
            </a:r>
          </a:p>
          <a:p>
            <a:r>
              <a:rPr lang="fr-FR" dirty="0"/>
              <a:t>De quoi équiper des ordinateurs portables et des ultrabook d’entrée et de milieu de gamme…</a:t>
            </a:r>
          </a:p>
          <a:p>
            <a:r>
              <a:rPr lang="fr-FR" dirty="0"/>
              <a:t>Ce d’autant que les puces ARM consomment très peu et qu’elles n’ont aucun besoin de ventilateur pour se refroidir.</a:t>
            </a:r>
          </a:p>
        </p:txBody>
      </p:sp>
      <p:sp>
        <p:nvSpPr>
          <p:cNvPr id="4" name="Espace réservé du numéro de diapositive 3">
            <a:extLst>
              <a:ext uri="{FF2B5EF4-FFF2-40B4-BE49-F238E27FC236}">
                <a16:creationId xmlns:a16="http://schemas.microsoft.com/office/drawing/2014/main" id="{EBB58F71-C915-4F0E-B1A0-41DE2406B8F4}"/>
              </a:ext>
            </a:extLst>
          </p:cNvPr>
          <p:cNvSpPr>
            <a:spLocks noGrp="1"/>
          </p:cNvSpPr>
          <p:nvPr>
            <p:ph type="sldNum" sz="quarter" idx="12"/>
          </p:nvPr>
        </p:nvSpPr>
        <p:spPr/>
        <p:txBody>
          <a:bodyPr/>
          <a:lstStyle/>
          <a:p>
            <a:fld id="{3D8FCC80-B8C6-41B5-8B59-D370428BBA83}" type="slidenum">
              <a:rPr lang="fr-FR" smtClean="0"/>
              <a:t>16</a:t>
            </a:fld>
            <a:endParaRPr lang="fr-FR"/>
          </a:p>
        </p:txBody>
      </p:sp>
    </p:spTree>
    <p:extLst>
      <p:ext uri="{BB962C8B-B14F-4D97-AF65-F5344CB8AC3E}">
        <p14:creationId xmlns:p14="http://schemas.microsoft.com/office/powerpoint/2010/main" val="310277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6656E-605F-4928-A625-C565AC69A5B1}"/>
              </a:ext>
            </a:extLst>
          </p:cNvPr>
          <p:cNvSpPr>
            <a:spLocks noGrp="1"/>
          </p:cNvSpPr>
          <p:nvPr>
            <p:ph type="title"/>
          </p:nvPr>
        </p:nvSpPr>
        <p:spPr/>
        <p:txBody>
          <a:bodyPr/>
          <a:lstStyle/>
          <a:p>
            <a:r>
              <a:rPr lang="fr-FR" dirty="0"/>
              <a:t>Huawei</a:t>
            </a:r>
          </a:p>
        </p:txBody>
      </p:sp>
      <p:pic>
        <p:nvPicPr>
          <p:cNvPr id="5" name="Espace réservé du contenu 4">
            <a:extLst>
              <a:ext uri="{FF2B5EF4-FFF2-40B4-BE49-F238E27FC236}">
                <a16:creationId xmlns:a16="http://schemas.microsoft.com/office/drawing/2014/main" id="{422222BC-6CFC-455A-B7F1-7C55E49E80F0}"/>
              </a:ext>
            </a:extLst>
          </p:cNvPr>
          <p:cNvPicPr>
            <a:picLocks noGrp="1" noChangeAspect="1"/>
          </p:cNvPicPr>
          <p:nvPr>
            <p:ph idx="1"/>
          </p:nvPr>
        </p:nvPicPr>
        <p:blipFill>
          <a:blip r:embed="rId2"/>
          <a:stretch>
            <a:fillRect/>
          </a:stretch>
        </p:blipFill>
        <p:spPr>
          <a:xfrm>
            <a:off x="1590675" y="1866900"/>
            <a:ext cx="5962650" cy="4343400"/>
          </a:xfrm>
          <a:prstGeom prst="rect">
            <a:avLst/>
          </a:prstGeom>
        </p:spPr>
      </p:pic>
      <p:sp>
        <p:nvSpPr>
          <p:cNvPr id="4" name="Espace réservé du numéro de diapositive 3">
            <a:extLst>
              <a:ext uri="{FF2B5EF4-FFF2-40B4-BE49-F238E27FC236}">
                <a16:creationId xmlns:a16="http://schemas.microsoft.com/office/drawing/2014/main" id="{74773ED6-6D2A-4B5F-A297-D31DAA426FAE}"/>
              </a:ext>
            </a:extLst>
          </p:cNvPr>
          <p:cNvSpPr>
            <a:spLocks noGrp="1"/>
          </p:cNvSpPr>
          <p:nvPr>
            <p:ph type="sldNum" sz="quarter" idx="12"/>
          </p:nvPr>
        </p:nvSpPr>
        <p:spPr/>
        <p:txBody>
          <a:bodyPr/>
          <a:lstStyle/>
          <a:p>
            <a:fld id="{3D8FCC80-B8C6-41B5-8B59-D370428BBA83}" type="slidenum">
              <a:rPr lang="fr-FR" smtClean="0"/>
              <a:t>17</a:t>
            </a:fld>
            <a:endParaRPr lang="fr-FR"/>
          </a:p>
        </p:txBody>
      </p:sp>
    </p:spTree>
    <p:extLst>
      <p:ext uri="{BB962C8B-B14F-4D97-AF65-F5344CB8AC3E}">
        <p14:creationId xmlns:p14="http://schemas.microsoft.com/office/powerpoint/2010/main" val="61805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00BEFC-F87F-4041-A652-EF84DC494A42}"/>
              </a:ext>
            </a:extLst>
          </p:cNvPr>
          <p:cNvSpPr>
            <a:spLocks noGrp="1"/>
          </p:cNvSpPr>
          <p:nvPr>
            <p:ph type="title"/>
          </p:nvPr>
        </p:nvSpPr>
        <p:spPr/>
        <p:txBody>
          <a:bodyPr/>
          <a:lstStyle/>
          <a:p>
            <a:r>
              <a:rPr lang="fr-FR" dirty="0"/>
              <a:t>Apple </a:t>
            </a:r>
          </a:p>
        </p:txBody>
      </p:sp>
      <p:pic>
        <p:nvPicPr>
          <p:cNvPr id="5" name="Espace réservé du contenu 4">
            <a:extLst>
              <a:ext uri="{FF2B5EF4-FFF2-40B4-BE49-F238E27FC236}">
                <a16:creationId xmlns:a16="http://schemas.microsoft.com/office/drawing/2014/main" id="{342C1578-52FA-4B71-AAB3-76C62484748B}"/>
              </a:ext>
            </a:extLst>
          </p:cNvPr>
          <p:cNvPicPr>
            <a:picLocks noGrp="1" noChangeAspect="1"/>
          </p:cNvPicPr>
          <p:nvPr>
            <p:ph idx="1"/>
          </p:nvPr>
        </p:nvPicPr>
        <p:blipFill>
          <a:blip r:embed="rId2"/>
          <a:stretch>
            <a:fillRect/>
          </a:stretch>
        </p:blipFill>
        <p:spPr>
          <a:xfrm>
            <a:off x="1524000" y="2138362"/>
            <a:ext cx="6096000" cy="3800475"/>
          </a:xfrm>
          <a:prstGeom prst="rect">
            <a:avLst/>
          </a:prstGeom>
        </p:spPr>
      </p:pic>
      <p:sp>
        <p:nvSpPr>
          <p:cNvPr id="4" name="Espace réservé du numéro de diapositive 3">
            <a:extLst>
              <a:ext uri="{FF2B5EF4-FFF2-40B4-BE49-F238E27FC236}">
                <a16:creationId xmlns:a16="http://schemas.microsoft.com/office/drawing/2014/main" id="{4DB7D7F9-2143-45E1-BC2A-D3337A623765}"/>
              </a:ext>
            </a:extLst>
          </p:cNvPr>
          <p:cNvSpPr>
            <a:spLocks noGrp="1"/>
          </p:cNvSpPr>
          <p:nvPr>
            <p:ph type="sldNum" sz="quarter" idx="12"/>
          </p:nvPr>
        </p:nvSpPr>
        <p:spPr/>
        <p:txBody>
          <a:bodyPr/>
          <a:lstStyle/>
          <a:p>
            <a:fld id="{3D8FCC80-B8C6-41B5-8B59-D370428BBA83}" type="slidenum">
              <a:rPr lang="fr-FR" smtClean="0"/>
              <a:t>18</a:t>
            </a:fld>
            <a:endParaRPr lang="fr-FR"/>
          </a:p>
        </p:txBody>
      </p:sp>
    </p:spTree>
    <p:extLst>
      <p:ext uri="{BB962C8B-B14F-4D97-AF65-F5344CB8AC3E}">
        <p14:creationId xmlns:p14="http://schemas.microsoft.com/office/powerpoint/2010/main" val="1129055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8D897-0B81-4180-AF30-617DAF8AD26C}"/>
              </a:ext>
            </a:extLst>
          </p:cNvPr>
          <p:cNvSpPr>
            <a:spLocks noGrp="1"/>
          </p:cNvSpPr>
          <p:nvPr>
            <p:ph type="title"/>
          </p:nvPr>
        </p:nvSpPr>
        <p:spPr/>
        <p:txBody>
          <a:bodyPr/>
          <a:lstStyle/>
          <a:p>
            <a:r>
              <a:rPr lang="fr-FR" dirty="0"/>
              <a:t>Le type de support (socket)</a:t>
            </a:r>
          </a:p>
        </p:txBody>
      </p:sp>
      <p:sp>
        <p:nvSpPr>
          <p:cNvPr id="3" name="Espace réservé du contenu 2">
            <a:extLst>
              <a:ext uri="{FF2B5EF4-FFF2-40B4-BE49-F238E27FC236}">
                <a16:creationId xmlns:a16="http://schemas.microsoft.com/office/drawing/2014/main" id="{2ABE7F2E-64F6-40EF-887C-892266C4732A}"/>
              </a:ext>
            </a:extLst>
          </p:cNvPr>
          <p:cNvSpPr>
            <a:spLocks noGrp="1"/>
          </p:cNvSpPr>
          <p:nvPr>
            <p:ph idx="1"/>
          </p:nvPr>
        </p:nvSpPr>
        <p:spPr/>
        <p:txBody>
          <a:bodyPr/>
          <a:lstStyle/>
          <a:p>
            <a:r>
              <a:rPr lang="fr-FR" dirty="0"/>
              <a:t>Chaque processeur est conçu pour être monté sur un support de carte mère précis.</a:t>
            </a:r>
          </a:p>
          <a:p>
            <a:endParaRPr lang="fr-FR" dirty="0"/>
          </a:p>
          <a:p>
            <a:endParaRPr lang="fr-FR" dirty="0"/>
          </a:p>
        </p:txBody>
      </p:sp>
      <p:sp>
        <p:nvSpPr>
          <p:cNvPr id="4" name="Espace réservé du numéro de diapositive 3">
            <a:extLst>
              <a:ext uri="{FF2B5EF4-FFF2-40B4-BE49-F238E27FC236}">
                <a16:creationId xmlns:a16="http://schemas.microsoft.com/office/drawing/2014/main" id="{DF4D15E3-FE0A-44FD-ABFA-BB6C1100876D}"/>
              </a:ext>
            </a:extLst>
          </p:cNvPr>
          <p:cNvSpPr>
            <a:spLocks noGrp="1"/>
          </p:cNvSpPr>
          <p:nvPr>
            <p:ph type="sldNum" sz="quarter" idx="12"/>
          </p:nvPr>
        </p:nvSpPr>
        <p:spPr/>
        <p:txBody>
          <a:bodyPr/>
          <a:lstStyle/>
          <a:p>
            <a:fld id="{3D8FCC80-B8C6-41B5-8B59-D370428BBA83}" type="slidenum">
              <a:rPr lang="fr-FR" smtClean="0"/>
              <a:t>19</a:t>
            </a:fld>
            <a:endParaRPr lang="fr-FR"/>
          </a:p>
        </p:txBody>
      </p:sp>
      <p:pic>
        <p:nvPicPr>
          <p:cNvPr id="5" name="Image 4">
            <a:extLst>
              <a:ext uri="{FF2B5EF4-FFF2-40B4-BE49-F238E27FC236}">
                <a16:creationId xmlns:a16="http://schemas.microsoft.com/office/drawing/2014/main" id="{DA9962B9-0319-4620-B76C-85D34DB79C70}"/>
              </a:ext>
            </a:extLst>
          </p:cNvPr>
          <p:cNvPicPr>
            <a:picLocks noChangeAspect="1"/>
          </p:cNvPicPr>
          <p:nvPr/>
        </p:nvPicPr>
        <p:blipFill>
          <a:blip r:embed="rId2"/>
          <a:stretch>
            <a:fillRect/>
          </a:stretch>
        </p:blipFill>
        <p:spPr>
          <a:xfrm>
            <a:off x="1691680" y="2947464"/>
            <a:ext cx="6236185" cy="3507854"/>
          </a:xfrm>
          <a:prstGeom prst="rect">
            <a:avLst/>
          </a:prstGeom>
        </p:spPr>
      </p:pic>
    </p:spTree>
    <p:extLst>
      <p:ext uri="{BB962C8B-B14F-4D97-AF65-F5344CB8AC3E}">
        <p14:creationId xmlns:p14="http://schemas.microsoft.com/office/powerpoint/2010/main" val="316330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FAE4AB-22F9-4A2D-A9BD-B5BCCFA52687}"/>
              </a:ext>
            </a:extLst>
          </p:cNvPr>
          <p:cNvSpPr>
            <a:spLocks noGrp="1"/>
          </p:cNvSpPr>
          <p:nvPr>
            <p:ph type="title"/>
          </p:nvPr>
        </p:nvSpPr>
        <p:spPr/>
        <p:txBody>
          <a:bodyPr/>
          <a:lstStyle/>
          <a:p>
            <a:r>
              <a:rPr lang="fr-FR" dirty="0"/>
              <a:t>Architecture </a:t>
            </a:r>
            <a:r>
              <a:rPr lang="fr-FR" dirty="0" err="1"/>
              <a:t>MAterielle</a:t>
            </a:r>
            <a:endParaRPr lang="fr-FR" dirty="0"/>
          </a:p>
        </p:txBody>
      </p:sp>
      <p:sp>
        <p:nvSpPr>
          <p:cNvPr id="3" name="Espace réservé du texte 2">
            <a:extLst>
              <a:ext uri="{FF2B5EF4-FFF2-40B4-BE49-F238E27FC236}">
                <a16:creationId xmlns:a16="http://schemas.microsoft.com/office/drawing/2014/main" id="{E8114C48-387A-4D0F-83C4-3D8DCD2752DA}"/>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A3EE179-6C4A-4141-BC8F-B32FA1CEE857}"/>
              </a:ext>
            </a:extLst>
          </p:cNvPr>
          <p:cNvSpPr>
            <a:spLocks noGrp="1"/>
          </p:cNvSpPr>
          <p:nvPr>
            <p:ph type="sldNum" sz="quarter" idx="12"/>
          </p:nvPr>
        </p:nvSpPr>
        <p:spPr/>
        <p:txBody>
          <a:bodyPr/>
          <a:lstStyle/>
          <a:p>
            <a:fld id="{3D8FCC80-B8C6-41B5-8B59-D370428BBA83}" type="slidenum">
              <a:rPr lang="fr-FR" smtClean="0"/>
              <a:t>2</a:t>
            </a:fld>
            <a:endParaRPr lang="fr-FR"/>
          </a:p>
        </p:txBody>
      </p:sp>
    </p:spTree>
    <p:extLst>
      <p:ext uri="{BB962C8B-B14F-4D97-AF65-F5344CB8AC3E}">
        <p14:creationId xmlns:p14="http://schemas.microsoft.com/office/powerpoint/2010/main" val="303237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4A691A-1EED-4500-BBD5-56F2B30F0256}"/>
              </a:ext>
            </a:extLst>
          </p:cNvPr>
          <p:cNvSpPr>
            <a:spLocks noGrp="1"/>
          </p:cNvSpPr>
          <p:nvPr>
            <p:ph type="title"/>
          </p:nvPr>
        </p:nvSpPr>
        <p:spPr/>
        <p:txBody>
          <a:bodyPr/>
          <a:lstStyle/>
          <a:p>
            <a:r>
              <a:rPr lang="fr-FR" dirty="0"/>
              <a:t>La fréquence</a:t>
            </a:r>
          </a:p>
        </p:txBody>
      </p:sp>
      <p:sp>
        <p:nvSpPr>
          <p:cNvPr id="3" name="Espace réservé du contenu 2">
            <a:extLst>
              <a:ext uri="{FF2B5EF4-FFF2-40B4-BE49-F238E27FC236}">
                <a16:creationId xmlns:a16="http://schemas.microsoft.com/office/drawing/2014/main" id="{1230154D-CE44-436A-8676-F41EEA8DAB01}"/>
              </a:ext>
            </a:extLst>
          </p:cNvPr>
          <p:cNvSpPr>
            <a:spLocks noGrp="1"/>
          </p:cNvSpPr>
          <p:nvPr>
            <p:ph idx="1"/>
          </p:nvPr>
        </p:nvSpPr>
        <p:spPr/>
        <p:txBody>
          <a:bodyPr/>
          <a:lstStyle/>
          <a:p>
            <a:r>
              <a:rPr lang="fr-FR" dirty="0"/>
              <a:t>La fréquence est exprimée en gigahertz (GHz).</a:t>
            </a:r>
          </a:p>
          <a:p>
            <a:r>
              <a:rPr lang="fr-FR" dirty="0"/>
              <a:t>La fréquence est le nombre d’opérations élémentaires que le processeur effectue en une seconde.</a:t>
            </a:r>
          </a:p>
          <a:p>
            <a:r>
              <a:rPr lang="fr-FR" dirty="0"/>
              <a:t>Un processeur fonctionnant à 2 gigahertz effectue 2 milliards d’opérations élémentaires à la seconde.</a:t>
            </a:r>
          </a:p>
          <a:p>
            <a:endParaRPr lang="fr-FR" dirty="0"/>
          </a:p>
          <a:p>
            <a:r>
              <a:rPr lang="fr-FR" dirty="0"/>
              <a:t>La fréquence du processeur n’est pas la seule caractéristique permettant d’évaluer la puissance.</a:t>
            </a:r>
          </a:p>
          <a:p>
            <a:r>
              <a:rPr lang="fr-FR" dirty="0"/>
              <a:t>La mémoire cache, la fréquence de bus, la finesse de gravure, les technologies associées sont autant de points à analyser avant l’achat d’un processeur.</a:t>
            </a:r>
          </a:p>
        </p:txBody>
      </p:sp>
      <p:sp>
        <p:nvSpPr>
          <p:cNvPr id="4" name="Espace réservé du numéro de diapositive 3">
            <a:extLst>
              <a:ext uri="{FF2B5EF4-FFF2-40B4-BE49-F238E27FC236}">
                <a16:creationId xmlns:a16="http://schemas.microsoft.com/office/drawing/2014/main" id="{998F6AA2-8783-43E0-B888-D34B2C11E845}"/>
              </a:ext>
            </a:extLst>
          </p:cNvPr>
          <p:cNvSpPr>
            <a:spLocks noGrp="1"/>
          </p:cNvSpPr>
          <p:nvPr>
            <p:ph type="sldNum" sz="quarter" idx="12"/>
          </p:nvPr>
        </p:nvSpPr>
        <p:spPr/>
        <p:txBody>
          <a:bodyPr/>
          <a:lstStyle/>
          <a:p>
            <a:fld id="{3D8FCC80-B8C6-41B5-8B59-D370428BBA83}" type="slidenum">
              <a:rPr lang="fr-FR" smtClean="0"/>
              <a:t>20</a:t>
            </a:fld>
            <a:endParaRPr lang="fr-FR"/>
          </a:p>
        </p:txBody>
      </p:sp>
    </p:spTree>
    <p:extLst>
      <p:ext uri="{BB962C8B-B14F-4D97-AF65-F5344CB8AC3E}">
        <p14:creationId xmlns:p14="http://schemas.microsoft.com/office/powerpoint/2010/main" val="415717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9723F9-D847-4489-84FA-594F5C8B481E}"/>
              </a:ext>
            </a:extLst>
          </p:cNvPr>
          <p:cNvSpPr>
            <a:spLocks noGrp="1"/>
          </p:cNvSpPr>
          <p:nvPr>
            <p:ph type="title"/>
          </p:nvPr>
        </p:nvSpPr>
        <p:spPr/>
        <p:txBody>
          <a:bodyPr/>
          <a:lstStyle/>
          <a:p>
            <a:r>
              <a:rPr lang="fr-FR" dirty="0"/>
              <a:t>La fréquence de bus</a:t>
            </a:r>
          </a:p>
        </p:txBody>
      </p:sp>
      <p:sp>
        <p:nvSpPr>
          <p:cNvPr id="3" name="Espace réservé du contenu 2">
            <a:extLst>
              <a:ext uri="{FF2B5EF4-FFF2-40B4-BE49-F238E27FC236}">
                <a16:creationId xmlns:a16="http://schemas.microsoft.com/office/drawing/2014/main" id="{504489CD-70A3-4FDB-AD82-2B54CF6B3A81}"/>
              </a:ext>
            </a:extLst>
          </p:cNvPr>
          <p:cNvSpPr>
            <a:spLocks noGrp="1"/>
          </p:cNvSpPr>
          <p:nvPr>
            <p:ph idx="1"/>
          </p:nvPr>
        </p:nvSpPr>
        <p:spPr/>
        <p:txBody>
          <a:bodyPr/>
          <a:lstStyle/>
          <a:p>
            <a:r>
              <a:rPr lang="fr-FR" dirty="0"/>
              <a:t>Elle spécifie la vitesse des échanges transitant par le bus entre le processeur et la mémoire.</a:t>
            </a:r>
          </a:p>
          <a:p>
            <a:r>
              <a:rPr lang="fr-FR" dirty="0"/>
              <a:t>Elle est exprimée en mégahertz (MHz).</a:t>
            </a:r>
          </a:p>
          <a:p>
            <a:r>
              <a:rPr lang="fr-FR" dirty="0"/>
              <a:t>Plus la fréquence du bus sera élevée, plus le processeur traitera d’informations, ce qui minimisera le temps où le processeur est en attente de données.</a:t>
            </a:r>
          </a:p>
        </p:txBody>
      </p:sp>
      <p:sp>
        <p:nvSpPr>
          <p:cNvPr id="4" name="Espace réservé du numéro de diapositive 3">
            <a:extLst>
              <a:ext uri="{FF2B5EF4-FFF2-40B4-BE49-F238E27FC236}">
                <a16:creationId xmlns:a16="http://schemas.microsoft.com/office/drawing/2014/main" id="{DA022B86-B691-4C7E-86E9-4519E14E1DD7}"/>
              </a:ext>
            </a:extLst>
          </p:cNvPr>
          <p:cNvSpPr>
            <a:spLocks noGrp="1"/>
          </p:cNvSpPr>
          <p:nvPr>
            <p:ph type="sldNum" sz="quarter" idx="12"/>
          </p:nvPr>
        </p:nvSpPr>
        <p:spPr/>
        <p:txBody>
          <a:bodyPr/>
          <a:lstStyle/>
          <a:p>
            <a:fld id="{3D8FCC80-B8C6-41B5-8B59-D370428BBA83}" type="slidenum">
              <a:rPr lang="fr-FR" smtClean="0"/>
              <a:t>21</a:t>
            </a:fld>
            <a:endParaRPr lang="fr-FR"/>
          </a:p>
        </p:txBody>
      </p:sp>
    </p:spTree>
    <p:extLst>
      <p:ext uri="{BB962C8B-B14F-4D97-AF65-F5344CB8AC3E}">
        <p14:creationId xmlns:p14="http://schemas.microsoft.com/office/powerpoint/2010/main" val="1131852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F87A1F-443C-4882-9052-6E1C01F2C790}"/>
              </a:ext>
            </a:extLst>
          </p:cNvPr>
          <p:cNvSpPr>
            <a:spLocks noGrp="1"/>
          </p:cNvSpPr>
          <p:nvPr>
            <p:ph type="title"/>
          </p:nvPr>
        </p:nvSpPr>
        <p:spPr/>
        <p:txBody>
          <a:bodyPr/>
          <a:lstStyle/>
          <a:p>
            <a:r>
              <a:rPr lang="fr-FR" dirty="0"/>
              <a:t>La mémoire cache</a:t>
            </a:r>
          </a:p>
        </p:txBody>
      </p:sp>
      <p:sp>
        <p:nvSpPr>
          <p:cNvPr id="3" name="Espace réservé du contenu 2">
            <a:extLst>
              <a:ext uri="{FF2B5EF4-FFF2-40B4-BE49-F238E27FC236}">
                <a16:creationId xmlns:a16="http://schemas.microsoft.com/office/drawing/2014/main" id="{6CED589B-39C9-4BDA-8E2D-A337030867F4}"/>
              </a:ext>
            </a:extLst>
          </p:cNvPr>
          <p:cNvSpPr>
            <a:spLocks noGrp="1"/>
          </p:cNvSpPr>
          <p:nvPr>
            <p:ph idx="1"/>
          </p:nvPr>
        </p:nvSpPr>
        <p:spPr/>
        <p:txBody>
          <a:bodyPr>
            <a:normAutofit/>
          </a:bodyPr>
          <a:lstStyle/>
          <a:p>
            <a:r>
              <a:rPr lang="fr-FR" dirty="0"/>
              <a:t>Pour accélérer les traitements, le processeur embarque une petite quantité de mémoire ultrarapide, de l’ordre de quelques Mo. </a:t>
            </a:r>
          </a:p>
          <a:p>
            <a:r>
              <a:rPr lang="fr-FR" dirty="0"/>
              <a:t>Cette mémoire est utilisée pour stocker des données fréquemment utilisées.</a:t>
            </a:r>
          </a:p>
          <a:p>
            <a:endParaRPr lang="fr-FR" dirty="0"/>
          </a:p>
          <a:p>
            <a:r>
              <a:rPr lang="fr-FR" dirty="0"/>
              <a:t>Les processeurs modernes utilisent plusieurs mémoires caches s’intercalant entre le processeur et la mémoire centrale.</a:t>
            </a:r>
          </a:p>
          <a:p>
            <a:r>
              <a:rPr lang="fr-FR" dirty="0"/>
              <a:t>On parle alors de niveau de cache. </a:t>
            </a:r>
          </a:p>
        </p:txBody>
      </p:sp>
      <p:sp>
        <p:nvSpPr>
          <p:cNvPr id="4" name="Espace réservé du numéro de diapositive 3">
            <a:extLst>
              <a:ext uri="{FF2B5EF4-FFF2-40B4-BE49-F238E27FC236}">
                <a16:creationId xmlns:a16="http://schemas.microsoft.com/office/drawing/2014/main" id="{FB6A05D0-0CB8-4D47-A940-13F847F58E42}"/>
              </a:ext>
            </a:extLst>
          </p:cNvPr>
          <p:cNvSpPr>
            <a:spLocks noGrp="1"/>
          </p:cNvSpPr>
          <p:nvPr>
            <p:ph type="sldNum" sz="quarter" idx="12"/>
          </p:nvPr>
        </p:nvSpPr>
        <p:spPr/>
        <p:txBody>
          <a:bodyPr/>
          <a:lstStyle/>
          <a:p>
            <a:fld id="{3D8FCC80-B8C6-41B5-8B59-D370428BBA83}" type="slidenum">
              <a:rPr lang="fr-FR" smtClean="0"/>
              <a:t>22</a:t>
            </a:fld>
            <a:endParaRPr lang="fr-FR"/>
          </a:p>
        </p:txBody>
      </p:sp>
    </p:spTree>
    <p:extLst>
      <p:ext uri="{BB962C8B-B14F-4D97-AF65-F5344CB8AC3E}">
        <p14:creationId xmlns:p14="http://schemas.microsoft.com/office/powerpoint/2010/main" val="359655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0DFF7-D7EA-4D6F-A3B0-2013017A33A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86299D7-BA0A-4796-AE64-0544DBC5ABEC}"/>
              </a:ext>
            </a:extLst>
          </p:cNvPr>
          <p:cNvSpPr>
            <a:spLocks noGrp="1"/>
          </p:cNvSpPr>
          <p:nvPr>
            <p:ph idx="1"/>
          </p:nvPr>
        </p:nvSpPr>
        <p:spPr/>
        <p:txBody>
          <a:bodyPr/>
          <a:lstStyle/>
          <a:p>
            <a:r>
              <a:rPr lang="fr-FR" dirty="0"/>
              <a:t>Cette technique de cache peut être mise en œuvre avec trois niveaux de cache nommés cache L1, L2 et L3.</a:t>
            </a:r>
          </a:p>
          <a:p>
            <a:r>
              <a:rPr lang="fr-FR" dirty="0"/>
              <a:t>Le cache L1 est le plus rapide et le plus proche du microprocesseur, tandis que le cache L3 est le plus lent et plus proche de la mémoire vive.</a:t>
            </a:r>
          </a:p>
          <a:p>
            <a:endParaRPr lang="fr-FR" dirty="0"/>
          </a:p>
        </p:txBody>
      </p:sp>
      <p:sp>
        <p:nvSpPr>
          <p:cNvPr id="4" name="Espace réservé du numéro de diapositive 3">
            <a:extLst>
              <a:ext uri="{FF2B5EF4-FFF2-40B4-BE49-F238E27FC236}">
                <a16:creationId xmlns:a16="http://schemas.microsoft.com/office/drawing/2014/main" id="{95694600-7D6C-44AD-8226-504565BF5AFD}"/>
              </a:ext>
            </a:extLst>
          </p:cNvPr>
          <p:cNvSpPr>
            <a:spLocks noGrp="1"/>
          </p:cNvSpPr>
          <p:nvPr>
            <p:ph type="sldNum" sz="quarter" idx="12"/>
          </p:nvPr>
        </p:nvSpPr>
        <p:spPr/>
        <p:txBody>
          <a:bodyPr/>
          <a:lstStyle/>
          <a:p>
            <a:fld id="{3D8FCC80-B8C6-41B5-8B59-D370428BBA83}" type="slidenum">
              <a:rPr lang="fr-FR" smtClean="0"/>
              <a:t>23</a:t>
            </a:fld>
            <a:endParaRPr lang="fr-FR"/>
          </a:p>
        </p:txBody>
      </p:sp>
    </p:spTree>
    <p:extLst>
      <p:ext uri="{BB962C8B-B14F-4D97-AF65-F5344CB8AC3E}">
        <p14:creationId xmlns:p14="http://schemas.microsoft.com/office/powerpoint/2010/main" val="2149847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0E5995-2BEB-412A-9B93-F2F81751C8CC}"/>
              </a:ext>
            </a:extLst>
          </p:cNvPr>
          <p:cNvSpPr>
            <a:spLocks noGrp="1"/>
          </p:cNvSpPr>
          <p:nvPr>
            <p:ph type="title"/>
          </p:nvPr>
        </p:nvSpPr>
        <p:spPr/>
        <p:txBody>
          <a:bodyPr/>
          <a:lstStyle/>
          <a:p>
            <a:r>
              <a:rPr lang="fr-FR" dirty="0"/>
              <a:t>La finesse de gravure</a:t>
            </a:r>
          </a:p>
        </p:txBody>
      </p:sp>
      <p:sp>
        <p:nvSpPr>
          <p:cNvPr id="3" name="Espace réservé du contenu 2">
            <a:extLst>
              <a:ext uri="{FF2B5EF4-FFF2-40B4-BE49-F238E27FC236}">
                <a16:creationId xmlns:a16="http://schemas.microsoft.com/office/drawing/2014/main" id="{4CA990A0-A73C-44CA-A452-C87A3F7D264D}"/>
              </a:ext>
            </a:extLst>
          </p:cNvPr>
          <p:cNvSpPr>
            <a:spLocks noGrp="1"/>
          </p:cNvSpPr>
          <p:nvPr>
            <p:ph idx="1"/>
          </p:nvPr>
        </p:nvSpPr>
        <p:spPr/>
        <p:txBody>
          <a:bodyPr>
            <a:normAutofit lnSpcReduction="10000"/>
          </a:bodyPr>
          <a:lstStyle/>
          <a:p>
            <a:r>
              <a:rPr lang="fr-FR" dirty="0"/>
              <a:t>La finesse de gravure d’un processeur correspond au procédé de fabrication utilisé pour fabriquer le cœur du processeur.</a:t>
            </a:r>
          </a:p>
          <a:p>
            <a:r>
              <a:rPr lang="fr-FR" dirty="0"/>
              <a:t>Le procédé de fabrication consiste à "écrire" le plus finement possible le silicium les transistors qui sont la base de tout processeur.</a:t>
            </a:r>
          </a:p>
          <a:p>
            <a:r>
              <a:rPr lang="fr-FR" dirty="0"/>
              <a:t>La finesse de gravure est exprimée en nanomètres (nm) ; la finesse de gravure de 14 nanomètres est la plus répandue. Plus la gravure est fine, plus le processeur va pouvoir :</a:t>
            </a:r>
          </a:p>
          <a:p>
            <a:pPr lvl="1"/>
            <a:r>
              <a:rPr lang="fr-FR" dirty="0"/>
              <a:t>fonctionner rapidement,</a:t>
            </a:r>
          </a:p>
          <a:p>
            <a:pPr lvl="1"/>
            <a:r>
              <a:rPr lang="fr-FR" dirty="0"/>
              <a:t>dissiper moins de chaleur,</a:t>
            </a:r>
          </a:p>
          <a:p>
            <a:pPr lvl="1"/>
            <a:r>
              <a:rPr lang="fr-FR" dirty="0"/>
              <a:t>consommer moins de courant électrique.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3205E743-5659-4C43-B35C-8CE24C69EE6D}"/>
              </a:ext>
            </a:extLst>
          </p:cNvPr>
          <p:cNvSpPr>
            <a:spLocks noGrp="1"/>
          </p:cNvSpPr>
          <p:nvPr>
            <p:ph type="sldNum" sz="quarter" idx="12"/>
          </p:nvPr>
        </p:nvSpPr>
        <p:spPr/>
        <p:txBody>
          <a:bodyPr/>
          <a:lstStyle/>
          <a:p>
            <a:fld id="{3D8FCC80-B8C6-41B5-8B59-D370428BBA83}" type="slidenum">
              <a:rPr lang="fr-FR" smtClean="0"/>
              <a:t>24</a:t>
            </a:fld>
            <a:endParaRPr lang="fr-FR"/>
          </a:p>
        </p:txBody>
      </p:sp>
    </p:spTree>
    <p:extLst>
      <p:ext uri="{BB962C8B-B14F-4D97-AF65-F5344CB8AC3E}">
        <p14:creationId xmlns:p14="http://schemas.microsoft.com/office/powerpoint/2010/main" val="3655013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DAB3B9-CB74-4ED3-9AB1-A1D70547BF03}"/>
              </a:ext>
            </a:extLst>
          </p:cNvPr>
          <p:cNvSpPr>
            <a:spLocks noGrp="1"/>
          </p:cNvSpPr>
          <p:nvPr>
            <p:ph type="title"/>
          </p:nvPr>
        </p:nvSpPr>
        <p:spPr/>
        <p:txBody>
          <a:bodyPr/>
          <a:lstStyle/>
          <a:p>
            <a:r>
              <a:rPr lang="fr-FR" dirty="0"/>
              <a:t>La consommation électrique</a:t>
            </a:r>
          </a:p>
        </p:txBody>
      </p:sp>
      <p:sp>
        <p:nvSpPr>
          <p:cNvPr id="3" name="Espace réservé du contenu 2">
            <a:extLst>
              <a:ext uri="{FF2B5EF4-FFF2-40B4-BE49-F238E27FC236}">
                <a16:creationId xmlns:a16="http://schemas.microsoft.com/office/drawing/2014/main" id="{C20017A1-6BC1-4FEF-A7F4-7FE8AB4C3295}"/>
              </a:ext>
            </a:extLst>
          </p:cNvPr>
          <p:cNvSpPr>
            <a:spLocks noGrp="1"/>
          </p:cNvSpPr>
          <p:nvPr>
            <p:ph idx="1"/>
          </p:nvPr>
        </p:nvSpPr>
        <p:spPr/>
        <p:txBody>
          <a:bodyPr/>
          <a:lstStyle/>
          <a:p>
            <a:r>
              <a:rPr lang="fr-FR" dirty="0"/>
              <a:t>La consommation d’un processeur est exprimée en watt ; par exemple le processeur AMD </a:t>
            </a:r>
            <a:r>
              <a:rPr lang="fr-FR" dirty="0" err="1"/>
              <a:t>Rizen</a:t>
            </a:r>
            <a:r>
              <a:rPr lang="fr-FR" dirty="0"/>
              <a:t> 5 1600 consomme 65 watts. </a:t>
            </a:r>
          </a:p>
          <a:p>
            <a:r>
              <a:rPr lang="fr-FR" dirty="0"/>
              <a:t>Plus le processeur sera performant, plus il sera gourmand en énergie. </a:t>
            </a:r>
          </a:p>
          <a:p>
            <a:r>
              <a:rPr lang="fr-FR" dirty="0"/>
              <a:t>La dissipation thermique sera elle aussi augmentée.</a:t>
            </a:r>
          </a:p>
          <a:p>
            <a:endParaRPr lang="fr-FR" dirty="0"/>
          </a:p>
          <a:p>
            <a:r>
              <a:rPr lang="fr-FR" dirty="0"/>
              <a:t>De par leur conception, les processeurs pour ordinateurs portables sont moins gourmands en énergie.</a:t>
            </a:r>
          </a:p>
        </p:txBody>
      </p:sp>
      <p:sp>
        <p:nvSpPr>
          <p:cNvPr id="4" name="Espace réservé du numéro de diapositive 3">
            <a:extLst>
              <a:ext uri="{FF2B5EF4-FFF2-40B4-BE49-F238E27FC236}">
                <a16:creationId xmlns:a16="http://schemas.microsoft.com/office/drawing/2014/main" id="{FFE94C98-EA5A-4CFC-B69D-396C30BD529F}"/>
              </a:ext>
            </a:extLst>
          </p:cNvPr>
          <p:cNvSpPr>
            <a:spLocks noGrp="1"/>
          </p:cNvSpPr>
          <p:nvPr>
            <p:ph type="sldNum" sz="quarter" idx="12"/>
          </p:nvPr>
        </p:nvSpPr>
        <p:spPr/>
        <p:txBody>
          <a:bodyPr/>
          <a:lstStyle/>
          <a:p>
            <a:fld id="{3D8FCC80-B8C6-41B5-8B59-D370428BBA83}" type="slidenum">
              <a:rPr lang="fr-FR" smtClean="0"/>
              <a:t>25</a:t>
            </a:fld>
            <a:endParaRPr lang="fr-FR"/>
          </a:p>
        </p:txBody>
      </p:sp>
    </p:spTree>
    <p:extLst>
      <p:ext uri="{BB962C8B-B14F-4D97-AF65-F5344CB8AC3E}">
        <p14:creationId xmlns:p14="http://schemas.microsoft.com/office/powerpoint/2010/main" val="3389660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185F1D-388D-4661-B510-82FA5EF6184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8E7E94C-3FF6-4C77-872D-2942C11349F5}"/>
              </a:ext>
            </a:extLst>
          </p:cNvPr>
          <p:cNvSpPr>
            <a:spLocks noGrp="1"/>
          </p:cNvSpPr>
          <p:nvPr>
            <p:ph idx="1"/>
          </p:nvPr>
        </p:nvSpPr>
        <p:spPr/>
        <p:txBody>
          <a:bodyPr/>
          <a:lstStyle/>
          <a:p>
            <a:r>
              <a:rPr lang="fr-FR" dirty="0"/>
              <a:t>La consommation électrique est à étudier car elle implique que l’alimentation délivre la puissance nécessaire. </a:t>
            </a:r>
          </a:p>
          <a:p>
            <a:r>
              <a:rPr lang="fr-FR" dirty="0"/>
              <a:t>Ce qui n’est pas forcément le cas lors de l’évolution d’un ordinateur. </a:t>
            </a:r>
          </a:p>
          <a:p>
            <a:r>
              <a:rPr lang="fr-FR" dirty="0"/>
              <a:t>D’autre part, la consommation électrique influe sur la dissipation thermique, critère important pour un ordinateur avec un boîtier de faible taille. </a:t>
            </a:r>
          </a:p>
          <a:p>
            <a:r>
              <a:rPr lang="fr-FR" dirty="0"/>
              <a:t>Pour un ordinateur portable, la consommation électrique est à considérer car elle agit directement sur son autonomie.</a:t>
            </a:r>
          </a:p>
        </p:txBody>
      </p:sp>
      <p:sp>
        <p:nvSpPr>
          <p:cNvPr id="4" name="Espace réservé du numéro de diapositive 3">
            <a:extLst>
              <a:ext uri="{FF2B5EF4-FFF2-40B4-BE49-F238E27FC236}">
                <a16:creationId xmlns:a16="http://schemas.microsoft.com/office/drawing/2014/main" id="{05AEF90A-E34B-4C1A-9E09-22364754A429}"/>
              </a:ext>
            </a:extLst>
          </p:cNvPr>
          <p:cNvSpPr>
            <a:spLocks noGrp="1"/>
          </p:cNvSpPr>
          <p:nvPr>
            <p:ph type="sldNum" sz="quarter" idx="12"/>
          </p:nvPr>
        </p:nvSpPr>
        <p:spPr/>
        <p:txBody>
          <a:bodyPr/>
          <a:lstStyle/>
          <a:p>
            <a:fld id="{3D8FCC80-B8C6-41B5-8B59-D370428BBA83}" type="slidenum">
              <a:rPr lang="fr-FR" smtClean="0"/>
              <a:t>26</a:t>
            </a:fld>
            <a:endParaRPr lang="fr-FR"/>
          </a:p>
        </p:txBody>
      </p:sp>
    </p:spTree>
    <p:extLst>
      <p:ext uri="{BB962C8B-B14F-4D97-AF65-F5344CB8AC3E}">
        <p14:creationId xmlns:p14="http://schemas.microsoft.com/office/powerpoint/2010/main" val="3149294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426A51-6368-4CF4-AF8D-07BE5BC4CED8}"/>
              </a:ext>
            </a:extLst>
          </p:cNvPr>
          <p:cNvSpPr>
            <a:spLocks noGrp="1"/>
          </p:cNvSpPr>
          <p:nvPr>
            <p:ph type="title"/>
          </p:nvPr>
        </p:nvSpPr>
        <p:spPr/>
        <p:txBody>
          <a:bodyPr/>
          <a:lstStyle/>
          <a:p>
            <a:r>
              <a:rPr lang="fr-FR" dirty="0"/>
              <a:t>Circuit graphique</a:t>
            </a:r>
          </a:p>
        </p:txBody>
      </p:sp>
      <p:sp>
        <p:nvSpPr>
          <p:cNvPr id="3" name="Espace réservé du contenu 2">
            <a:extLst>
              <a:ext uri="{FF2B5EF4-FFF2-40B4-BE49-F238E27FC236}">
                <a16:creationId xmlns:a16="http://schemas.microsoft.com/office/drawing/2014/main" id="{EBF2C887-9346-4D6D-911A-B238465A5CD5}"/>
              </a:ext>
            </a:extLst>
          </p:cNvPr>
          <p:cNvSpPr>
            <a:spLocks noGrp="1"/>
          </p:cNvSpPr>
          <p:nvPr>
            <p:ph idx="1"/>
          </p:nvPr>
        </p:nvSpPr>
        <p:spPr/>
        <p:txBody>
          <a:bodyPr/>
          <a:lstStyle/>
          <a:p>
            <a:r>
              <a:rPr lang="fr-FR" dirty="0"/>
              <a:t>Sur la plupart des processeurs récents, le circuit graphique est embarqué dans le processeur, on parle de </a:t>
            </a:r>
            <a:r>
              <a:rPr lang="fr-FR" b="1" dirty="0"/>
              <a:t>IGPU</a:t>
            </a:r>
            <a:r>
              <a:rPr lang="fr-FR" dirty="0"/>
              <a:t>.</a:t>
            </a:r>
          </a:p>
          <a:p>
            <a:endParaRPr lang="fr-FR" dirty="0"/>
          </a:p>
          <a:p>
            <a:r>
              <a:rPr lang="fr-FR" dirty="0"/>
              <a:t>Les performances de ces circuits graphiques intégrés sont correctes, mais ne peuvent pas rivaliser avec les meilleures cartes graphiques.</a:t>
            </a:r>
          </a:p>
        </p:txBody>
      </p:sp>
      <p:sp>
        <p:nvSpPr>
          <p:cNvPr id="4" name="Espace réservé du numéro de diapositive 3">
            <a:extLst>
              <a:ext uri="{FF2B5EF4-FFF2-40B4-BE49-F238E27FC236}">
                <a16:creationId xmlns:a16="http://schemas.microsoft.com/office/drawing/2014/main" id="{21494A46-2C8B-4DD6-BA9D-D3122D6EDBE8}"/>
              </a:ext>
            </a:extLst>
          </p:cNvPr>
          <p:cNvSpPr>
            <a:spLocks noGrp="1"/>
          </p:cNvSpPr>
          <p:nvPr>
            <p:ph type="sldNum" sz="quarter" idx="12"/>
          </p:nvPr>
        </p:nvSpPr>
        <p:spPr/>
        <p:txBody>
          <a:bodyPr/>
          <a:lstStyle/>
          <a:p>
            <a:fld id="{3D8FCC80-B8C6-41B5-8B59-D370428BBA83}" type="slidenum">
              <a:rPr lang="fr-FR" smtClean="0"/>
              <a:t>27</a:t>
            </a:fld>
            <a:endParaRPr lang="fr-FR"/>
          </a:p>
        </p:txBody>
      </p:sp>
    </p:spTree>
    <p:extLst>
      <p:ext uri="{BB962C8B-B14F-4D97-AF65-F5344CB8AC3E}">
        <p14:creationId xmlns:p14="http://schemas.microsoft.com/office/powerpoint/2010/main" val="76663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C4DF88-7486-4F94-B926-B40B59028BCD}"/>
              </a:ext>
            </a:extLst>
          </p:cNvPr>
          <p:cNvSpPr>
            <a:spLocks noGrp="1"/>
          </p:cNvSpPr>
          <p:nvPr>
            <p:ph type="title"/>
          </p:nvPr>
        </p:nvSpPr>
        <p:spPr/>
        <p:txBody>
          <a:bodyPr/>
          <a:lstStyle/>
          <a:p>
            <a:r>
              <a:rPr lang="fr-FR" dirty="0"/>
              <a:t>Les technologies complémentaires</a:t>
            </a:r>
          </a:p>
        </p:txBody>
      </p:sp>
      <p:sp>
        <p:nvSpPr>
          <p:cNvPr id="3" name="Espace réservé du contenu 2">
            <a:extLst>
              <a:ext uri="{FF2B5EF4-FFF2-40B4-BE49-F238E27FC236}">
                <a16:creationId xmlns:a16="http://schemas.microsoft.com/office/drawing/2014/main" id="{C5AD1F8E-7F96-4C06-9391-37F8733FDEBD}"/>
              </a:ext>
            </a:extLst>
          </p:cNvPr>
          <p:cNvSpPr>
            <a:spLocks noGrp="1"/>
          </p:cNvSpPr>
          <p:nvPr>
            <p:ph idx="1"/>
          </p:nvPr>
        </p:nvSpPr>
        <p:spPr/>
        <p:txBody>
          <a:bodyPr/>
          <a:lstStyle/>
          <a:p>
            <a:r>
              <a:rPr lang="fr-FR" dirty="0"/>
              <a:t>Optimisation des calculs</a:t>
            </a:r>
          </a:p>
          <a:p>
            <a:endParaRPr lang="fr-FR" dirty="0"/>
          </a:p>
          <a:p>
            <a:r>
              <a:rPr lang="fr-FR" dirty="0"/>
              <a:t>Chaque constructeur propose une technologie permettant d’optimiser les calculs : MMX, SSE, SSE2, SSE3, etc. </a:t>
            </a:r>
          </a:p>
          <a:p>
            <a:r>
              <a:rPr lang="fr-FR" dirty="0"/>
              <a:t>Il s’agit de jeux d’instructions spécifiques qui ont pour but de faciliter les calculs massifs demandés par certains logiciels (multimédia, conception, calcul scientifique, etc.).</a:t>
            </a:r>
          </a:p>
        </p:txBody>
      </p:sp>
      <p:sp>
        <p:nvSpPr>
          <p:cNvPr id="4" name="Espace réservé du numéro de diapositive 3">
            <a:extLst>
              <a:ext uri="{FF2B5EF4-FFF2-40B4-BE49-F238E27FC236}">
                <a16:creationId xmlns:a16="http://schemas.microsoft.com/office/drawing/2014/main" id="{53A0EE46-E048-44B0-88A2-35BFA8806CB5}"/>
              </a:ext>
            </a:extLst>
          </p:cNvPr>
          <p:cNvSpPr>
            <a:spLocks noGrp="1"/>
          </p:cNvSpPr>
          <p:nvPr>
            <p:ph type="sldNum" sz="quarter" idx="12"/>
          </p:nvPr>
        </p:nvSpPr>
        <p:spPr/>
        <p:txBody>
          <a:bodyPr/>
          <a:lstStyle/>
          <a:p>
            <a:fld id="{3D8FCC80-B8C6-41B5-8B59-D370428BBA83}" type="slidenum">
              <a:rPr lang="fr-FR" smtClean="0"/>
              <a:t>28</a:t>
            </a:fld>
            <a:endParaRPr lang="fr-FR"/>
          </a:p>
        </p:txBody>
      </p:sp>
    </p:spTree>
    <p:extLst>
      <p:ext uri="{BB962C8B-B14F-4D97-AF65-F5344CB8AC3E}">
        <p14:creationId xmlns:p14="http://schemas.microsoft.com/office/powerpoint/2010/main" val="2407590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6F49F-4AFE-4384-A6EB-328A1928E2F1}"/>
              </a:ext>
            </a:extLst>
          </p:cNvPr>
          <p:cNvSpPr>
            <a:spLocks noGrp="1"/>
          </p:cNvSpPr>
          <p:nvPr>
            <p:ph type="title"/>
          </p:nvPr>
        </p:nvSpPr>
        <p:spPr/>
        <p:txBody>
          <a:bodyPr>
            <a:normAutofit fontScale="90000"/>
          </a:bodyPr>
          <a:lstStyle/>
          <a:p>
            <a:r>
              <a:rPr lang="fr-FR" dirty="0"/>
              <a:t>Exécution protégée</a:t>
            </a:r>
            <a:br>
              <a:rPr lang="fr-FR" dirty="0"/>
            </a:br>
            <a:endParaRPr lang="fr-FR" dirty="0"/>
          </a:p>
        </p:txBody>
      </p:sp>
      <p:sp>
        <p:nvSpPr>
          <p:cNvPr id="3" name="Espace réservé du contenu 2">
            <a:extLst>
              <a:ext uri="{FF2B5EF4-FFF2-40B4-BE49-F238E27FC236}">
                <a16:creationId xmlns:a16="http://schemas.microsoft.com/office/drawing/2014/main" id="{B28148E4-93CB-4D91-BF35-1BC8E28745C8}"/>
              </a:ext>
            </a:extLst>
          </p:cNvPr>
          <p:cNvSpPr>
            <a:spLocks noGrp="1"/>
          </p:cNvSpPr>
          <p:nvPr>
            <p:ph idx="1"/>
          </p:nvPr>
        </p:nvSpPr>
        <p:spPr/>
        <p:txBody>
          <a:bodyPr>
            <a:normAutofit/>
          </a:bodyPr>
          <a:lstStyle/>
          <a:p>
            <a:r>
              <a:rPr lang="fr-FR" dirty="0"/>
              <a:t>Pour protéger votre ordinateur des programmes malveillants, Intel et AMD ont développé des technologies utilisant le même principe à savoir qu’un programme ne peut s’exécuter qu’en utilisant des adresses mémoire autorisées par le processeur. </a:t>
            </a:r>
          </a:p>
          <a:p>
            <a:r>
              <a:rPr lang="fr-FR" dirty="0"/>
              <a:t>Chez AMD, on retrouve ce principe sous l’appellation NX (</a:t>
            </a:r>
            <a:r>
              <a:rPr lang="fr-FR" b="1" dirty="0"/>
              <a:t>No </a:t>
            </a:r>
            <a:r>
              <a:rPr lang="fr-FR" b="1" dirty="0" err="1"/>
              <a:t>Execut</a:t>
            </a:r>
            <a:r>
              <a:rPr lang="fr-FR" dirty="0" err="1"/>
              <a:t>e</a:t>
            </a:r>
            <a:r>
              <a:rPr lang="fr-FR" dirty="0"/>
              <a:t>) et EVP (</a:t>
            </a:r>
            <a:r>
              <a:rPr lang="fr-FR" b="1" dirty="0" err="1"/>
              <a:t>Enhanced</a:t>
            </a:r>
            <a:r>
              <a:rPr lang="fr-FR" b="1" dirty="0"/>
              <a:t> Virus Protection</a:t>
            </a:r>
            <a:r>
              <a:rPr lang="fr-FR" dirty="0"/>
              <a:t>) et chez Intel sous l’appellation XDB (</a:t>
            </a:r>
            <a:r>
              <a:rPr lang="fr-FR" b="1" dirty="0" err="1"/>
              <a:t>eXecute</a:t>
            </a:r>
            <a:r>
              <a:rPr lang="fr-FR" b="1" dirty="0"/>
              <a:t> </a:t>
            </a:r>
            <a:r>
              <a:rPr lang="fr-FR" b="1" dirty="0" err="1"/>
              <a:t>Disable</a:t>
            </a:r>
            <a:r>
              <a:rPr lang="fr-FR" b="1" dirty="0"/>
              <a:t> Bit</a:t>
            </a:r>
            <a:r>
              <a:rPr lang="fr-FR" dirty="0"/>
              <a:t>).</a:t>
            </a:r>
          </a:p>
          <a:p>
            <a:endParaRPr lang="fr-FR" dirty="0"/>
          </a:p>
          <a:p>
            <a:r>
              <a:rPr lang="fr-FR" dirty="0"/>
              <a:t>Pour bénéficier de cette protection, il faut que le système d’exploitation la supporte. </a:t>
            </a:r>
          </a:p>
          <a:p>
            <a:r>
              <a:rPr lang="fr-FR" dirty="0"/>
              <a:t>Windows 10 supporte cette technologie nativement.</a:t>
            </a:r>
          </a:p>
        </p:txBody>
      </p:sp>
      <p:sp>
        <p:nvSpPr>
          <p:cNvPr id="4" name="Espace réservé du numéro de diapositive 3">
            <a:extLst>
              <a:ext uri="{FF2B5EF4-FFF2-40B4-BE49-F238E27FC236}">
                <a16:creationId xmlns:a16="http://schemas.microsoft.com/office/drawing/2014/main" id="{331F7D21-C487-4AD1-A799-A9A4A6E5B520}"/>
              </a:ext>
            </a:extLst>
          </p:cNvPr>
          <p:cNvSpPr>
            <a:spLocks noGrp="1"/>
          </p:cNvSpPr>
          <p:nvPr>
            <p:ph type="sldNum" sz="quarter" idx="12"/>
          </p:nvPr>
        </p:nvSpPr>
        <p:spPr/>
        <p:txBody>
          <a:bodyPr/>
          <a:lstStyle/>
          <a:p>
            <a:fld id="{3D8FCC80-B8C6-41B5-8B59-D370428BBA83}" type="slidenum">
              <a:rPr lang="fr-FR" smtClean="0"/>
              <a:t>29</a:t>
            </a:fld>
            <a:endParaRPr lang="fr-FR"/>
          </a:p>
        </p:txBody>
      </p:sp>
    </p:spTree>
    <p:extLst>
      <p:ext uri="{BB962C8B-B14F-4D97-AF65-F5344CB8AC3E}">
        <p14:creationId xmlns:p14="http://schemas.microsoft.com/office/powerpoint/2010/main" val="2570169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4DA9E6-ABE5-45E8-A038-290F753A7368}"/>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163335A8-B027-45B4-B04B-649BBC3D60A8}"/>
              </a:ext>
            </a:extLst>
          </p:cNvPr>
          <p:cNvPicPr>
            <a:picLocks noGrp="1" noChangeAspect="1"/>
          </p:cNvPicPr>
          <p:nvPr>
            <p:ph idx="1"/>
          </p:nvPr>
        </p:nvPicPr>
        <p:blipFill>
          <a:blip r:embed="rId2"/>
          <a:stretch>
            <a:fillRect/>
          </a:stretch>
        </p:blipFill>
        <p:spPr>
          <a:xfrm>
            <a:off x="1020932" y="1600200"/>
            <a:ext cx="7102135" cy="4876800"/>
          </a:xfrm>
          <a:prstGeom prst="rect">
            <a:avLst/>
          </a:prstGeom>
        </p:spPr>
      </p:pic>
      <p:sp>
        <p:nvSpPr>
          <p:cNvPr id="4" name="Espace réservé du numéro de diapositive 3">
            <a:extLst>
              <a:ext uri="{FF2B5EF4-FFF2-40B4-BE49-F238E27FC236}">
                <a16:creationId xmlns:a16="http://schemas.microsoft.com/office/drawing/2014/main" id="{5A0BFB43-C7C3-4E34-90B7-6A32248C0D71}"/>
              </a:ext>
            </a:extLst>
          </p:cNvPr>
          <p:cNvSpPr>
            <a:spLocks noGrp="1"/>
          </p:cNvSpPr>
          <p:nvPr>
            <p:ph type="sldNum" sz="quarter" idx="12"/>
          </p:nvPr>
        </p:nvSpPr>
        <p:spPr/>
        <p:txBody>
          <a:bodyPr/>
          <a:lstStyle/>
          <a:p>
            <a:fld id="{3D8FCC80-B8C6-41B5-8B59-D370428BBA83}" type="slidenum">
              <a:rPr lang="fr-FR" smtClean="0"/>
              <a:t>3</a:t>
            </a:fld>
            <a:endParaRPr lang="fr-FR"/>
          </a:p>
        </p:txBody>
      </p:sp>
    </p:spTree>
    <p:extLst>
      <p:ext uri="{BB962C8B-B14F-4D97-AF65-F5344CB8AC3E}">
        <p14:creationId xmlns:p14="http://schemas.microsoft.com/office/powerpoint/2010/main" val="166058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E1BBE-D1D3-45DF-AF36-775B381F41D7}"/>
              </a:ext>
            </a:extLst>
          </p:cNvPr>
          <p:cNvSpPr>
            <a:spLocks noGrp="1"/>
          </p:cNvSpPr>
          <p:nvPr>
            <p:ph type="title"/>
          </p:nvPr>
        </p:nvSpPr>
        <p:spPr/>
        <p:txBody>
          <a:bodyPr/>
          <a:lstStyle/>
          <a:p>
            <a:r>
              <a:rPr lang="fr-FR" dirty="0"/>
              <a:t>Les types de processeurs</a:t>
            </a:r>
          </a:p>
        </p:txBody>
      </p:sp>
      <p:sp>
        <p:nvSpPr>
          <p:cNvPr id="3" name="Espace réservé du texte 2">
            <a:extLst>
              <a:ext uri="{FF2B5EF4-FFF2-40B4-BE49-F238E27FC236}">
                <a16:creationId xmlns:a16="http://schemas.microsoft.com/office/drawing/2014/main" id="{DB25247B-1187-441C-AA92-CFEC6EC07265}"/>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AE41805-6E82-4BEB-8AB5-9F9F167B52FB}"/>
              </a:ext>
            </a:extLst>
          </p:cNvPr>
          <p:cNvSpPr>
            <a:spLocks noGrp="1"/>
          </p:cNvSpPr>
          <p:nvPr>
            <p:ph type="sldNum" sz="quarter" idx="12"/>
          </p:nvPr>
        </p:nvSpPr>
        <p:spPr/>
        <p:txBody>
          <a:bodyPr/>
          <a:lstStyle/>
          <a:p>
            <a:fld id="{3D8FCC80-B8C6-41B5-8B59-D370428BBA83}" type="slidenum">
              <a:rPr lang="fr-FR" smtClean="0"/>
              <a:t>30</a:t>
            </a:fld>
            <a:endParaRPr lang="fr-FR"/>
          </a:p>
        </p:txBody>
      </p:sp>
    </p:spTree>
    <p:extLst>
      <p:ext uri="{BB962C8B-B14F-4D97-AF65-F5344CB8AC3E}">
        <p14:creationId xmlns:p14="http://schemas.microsoft.com/office/powerpoint/2010/main" val="115800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14B24B-D69E-4FF5-B61D-25638413B48B}"/>
              </a:ext>
            </a:extLst>
          </p:cNvPr>
          <p:cNvSpPr>
            <a:spLocks noGrp="1"/>
          </p:cNvSpPr>
          <p:nvPr>
            <p:ph type="title"/>
          </p:nvPr>
        </p:nvSpPr>
        <p:spPr/>
        <p:txBody>
          <a:bodyPr>
            <a:normAutofit fontScale="90000"/>
          </a:bodyPr>
          <a:lstStyle/>
          <a:p>
            <a:r>
              <a:rPr lang="fr-FR" dirty="0"/>
              <a:t>Processeur pour ordinateur de bureau et ordinateur portable</a:t>
            </a:r>
          </a:p>
        </p:txBody>
      </p:sp>
      <p:sp>
        <p:nvSpPr>
          <p:cNvPr id="3" name="Espace réservé du contenu 2">
            <a:extLst>
              <a:ext uri="{FF2B5EF4-FFF2-40B4-BE49-F238E27FC236}">
                <a16:creationId xmlns:a16="http://schemas.microsoft.com/office/drawing/2014/main" id="{69979E6D-635B-4A36-B6F6-AD13AE2A5F7F}"/>
              </a:ext>
            </a:extLst>
          </p:cNvPr>
          <p:cNvSpPr>
            <a:spLocks noGrp="1"/>
          </p:cNvSpPr>
          <p:nvPr>
            <p:ph idx="1"/>
          </p:nvPr>
        </p:nvSpPr>
        <p:spPr/>
        <p:txBody>
          <a:bodyPr>
            <a:normAutofit fontScale="92500" lnSpcReduction="10000"/>
          </a:bodyPr>
          <a:lstStyle/>
          <a:p>
            <a:r>
              <a:rPr lang="fr-FR" dirty="0"/>
              <a:t>Les processeurs pour ordinateur portable sont conçus pour avoir une consommation d’énergie réduite.</a:t>
            </a:r>
          </a:p>
          <a:p>
            <a:r>
              <a:rPr lang="fr-FR" dirty="0"/>
              <a:t>L’autonomie d’un ordinateur portable lorsqu’il fonctionne sur batterie est une caractéristique importante. </a:t>
            </a:r>
          </a:p>
          <a:p>
            <a:r>
              <a:rPr lang="fr-FR" dirty="0"/>
              <a:t>Pour obtenir une consommation moindre, les processeurs d’ordinateurs portables sont alimentés par une tension plus faible et fonctionnent généralement à des fréquences moins élevées que les ordinateurs de bureau.</a:t>
            </a:r>
          </a:p>
          <a:p>
            <a:r>
              <a:rPr lang="fr-FR" dirty="0"/>
              <a:t>Ceci a pour conséquence de réduire la dissipation thermique du processeur.</a:t>
            </a:r>
          </a:p>
          <a:p>
            <a:endParaRPr lang="fr-FR" dirty="0"/>
          </a:p>
          <a:p>
            <a:r>
              <a:rPr lang="fr-FR" dirty="0"/>
              <a:t>À gamme de prix équivalente, les processeurs pour ordinateur portable sont moins performants que leurs homologues de bureau.</a:t>
            </a:r>
          </a:p>
        </p:txBody>
      </p:sp>
      <p:sp>
        <p:nvSpPr>
          <p:cNvPr id="4" name="Espace réservé du numéro de diapositive 3">
            <a:extLst>
              <a:ext uri="{FF2B5EF4-FFF2-40B4-BE49-F238E27FC236}">
                <a16:creationId xmlns:a16="http://schemas.microsoft.com/office/drawing/2014/main" id="{B527A99E-AB96-41C5-9ACE-A16983D9DF96}"/>
              </a:ext>
            </a:extLst>
          </p:cNvPr>
          <p:cNvSpPr>
            <a:spLocks noGrp="1"/>
          </p:cNvSpPr>
          <p:nvPr>
            <p:ph type="sldNum" sz="quarter" idx="12"/>
          </p:nvPr>
        </p:nvSpPr>
        <p:spPr/>
        <p:txBody>
          <a:bodyPr/>
          <a:lstStyle/>
          <a:p>
            <a:fld id="{3D8FCC80-B8C6-41B5-8B59-D370428BBA83}" type="slidenum">
              <a:rPr lang="fr-FR" smtClean="0"/>
              <a:t>31</a:t>
            </a:fld>
            <a:endParaRPr lang="fr-FR"/>
          </a:p>
        </p:txBody>
      </p:sp>
    </p:spTree>
    <p:extLst>
      <p:ext uri="{BB962C8B-B14F-4D97-AF65-F5344CB8AC3E}">
        <p14:creationId xmlns:p14="http://schemas.microsoft.com/office/powerpoint/2010/main" val="3389720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3BA31C-62D6-4E0A-B131-479A2E5E119F}"/>
              </a:ext>
            </a:extLst>
          </p:cNvPr>
          <p:cNvSpPr>
            <a:spLocks noGrp="1"/>
          </p:cNvSpPr>
          <p:nvPr>
            <p:ph type="title"/>
          </p:nvPr>
        </p:nvSpPr>
        <p:spPr/>
        <p:txBody>
          <a:bodyPr/>
          <a:lstStyle/>
          <a:p>
            <a:r>
              <a:rPr lang="fr-FR" dirty="0"/>
              <a:t>Processeurs multicœurs</a:t>
            </a:r>
          </a:p>
        </p:txBody>
      </p:sp>
      <p:sp>
        <p:nvSpPr>
          <p:cNvPr id="3" name="Espace réservé du contenu 2">
            <a:extLst>
              <a:ext uri="{FF2B5EF4-FFF2-40B4-BE49-F238E27FC236}">
                <a16:creationId xmlns:a16="http://schemas.microsoft.com/office/drawing/2014/main" id="{F0F30D39-57DA-442F-A62E-42EB14A7964D}"/>
              </a:ext>
            </a:extLst>
          </p:cNvPr>
          <p:cNvSpPr>
            <a:spLocks noGrp="1"/>
          </p:cNvSpPr>
          <p:nvPr>
            <p:ph idx="1"/>
          </p:nvPr>
        </p:nvSpPr>
        <p:spPr/>
        <p:txBody>
          <a:bodyPr>
            <a:normAutofit/>
          </a:bodyPr>
          <a:lstStyle/>
          <a:p>
            <a:r>
              <a:rPr lang="fr-FR" u="sng" dirty="0"/>
              <a:t>Qu’est-ce qu’un cœur ?</a:t>
            </a:r>
          </a:p>
          <a:p>
            <a:r>
              <a:rPr lang="fr-FR" dirty="0"/>
              <a:t>Un processeur est composé de différentes unités fonctionnelles, dont le cœur. </a:t>
            </a:r>
          </a:p>
          <a:p>
            <a:r>
              <a:rPr lang="fr-FR" dirty="0"/>
              <a:t>Le cœur est l’unité chargée de lire et d’exécuter les instructions.</a:t>
            </a:r>
          </a:p>
          <a:p>
            <a:endParaRPr lang="fr-FR" dirty="0"/>
          </a:p>
          <a:p>
            <a:r>
              <a:rPr lang="fr-FR" u="sng" dirty="0"/>
              <a:t>Les processeurs multicœurs</a:t>
            </a:r>
          </a:p>
          <a:p>
            <a:r>
              <a:rPr lang="fr-FR" dirty="0"/>
              <a:t>Tous les processeurs récents sont des processeurs multicœurs ; en général, les processeurs orientés vers une utilisation grand public disposent de deux ou de quatre cœurs.</a:t>
            </a:r>
          </a:p>
        </p:txBody>
      </p:sp>
      <p:sp>
        <p:nvSpPr>
          <p:cNvPr id="4" name="Espace réservé du numéro de diapositive 3">
            <a:extLst>
              <a:ext uri="{FF2B5EF4-FFF2-40B4-BE49-F238E27FC236}">
                <a16:creationId xmlns:a16="http://schemas.microsoft.com/office/drawing/2014/main" id="{349B6E69-0608-4379-A27F-F879512AC5FA}"/>
              </a:ext>
            </a:extLst>
          </p:cNvPr>
          <p:cNvSpPr>
            <a:spLocks noGrp="1"/>
          </p:cNvSpPr>
          <p:nvPr>
            <p:ph type="sldNum" sz="quarter" idx="12"/>
          </p:nvPr>
        </p:nvSpPr>
        <p:spPr/>
        <p:txBody>
          <a:bodyPr/>
          <a:lstStyle/>
          <a:p>
            <a:fld id="{3D8FCC80-B8C6-41B5-8B59-D370428BBA83}" type="slidenum">
              <a:rPr lang="fr-FR" smtClean="0"/>
              <a:t>32</a:t>
            </a:fld>
            <a:endParaRPr lang="fr-FR"/>
          </a:p>
        </p:txBody>
      </p:sp>
    </p:spTree>
    <p:extLst>
      <p:ext uri="{BB962C8B-B14F-4D97-AF65-F5344CB8AC3E}">
        <p14:creationId xmlns:p14="http://schemas.microsoft.com/office/powerpoint/2010/main" val="194862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98D5E-7642-4D96-B341-B524A387BFF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3DDD93A-0902-457F-B307-52485C84BD97}"/>
              </a:ext>
            </a:extLst>
          </p:cNvPr>
          <p:cNvSpPr>
            <a:spLocks noGrp="1"/>
          </p:cNvSpPr>
          <p:nvPr>
            <p:ph idx="1"/>
          </p:nvPr>
        </p:nvSpPr>
        <p:spPr/>
        <p:txBody>
          <a:bodyPr/>
          <a:lstStyle/>
          <a:p>
            <a:r>
              <a:rPr lang="fr-FR" u="sng" dirty="0"/>
              <a:t>Pourquoi des processeurs multicœurs ?</a:t>
            </a:r>
          </a:p>
          <a:p>
            <a:r>
              <a:rPr lang="fr-FR" dirty="0"/>
              <a:t>Le fait d’avoir plusieurs cœurs dans un processeur permet d’effectuer des opérations en parallèle. </a:t>
            </a:r>
          </a:p>
          <a:p>
            <a:r>
              <a:rPr lang="fr-FR" dirty="0"/>
              <a:t>Les processeurs multicœurs ont été conçus pour améliorer les performances dès lors que l’utilisateur sollicite plusieurs tâches simultanément ou pour les logiciels utilisant de nombreux processus en parallèle comme les jeux.</a:t>
            </a:r>
          </a:p>
        </p:txBody>
      </p:sp>
      <p:sp>
        <p:nvSpPr>
          <p:cNvPr id="4" name="Espace réservé du numéro de diapositive 3">
            <a:extLst>
              <a:ext uri="{FF2B5EF4-FFF2-40B4-BE49-F238E27FC236}">
                <a16:creationId xmlns:a16="http://schemas.microsoft.com/office/drawing/2014/main" id="{E4983B18-38A4-4070-9286-ED60A57FD132}"/>
              </a:ext>
            </a:extLst>
          </p:cNvPr>
          <p:cNvSpPr>
            <a:spLocks noGrp="1"/>
          </p:cNvSpPr>
          <p:nvPr>
            <p:ph type="sldNum" sz="quarter" idx="12"/>
          </p:nvPr>
        </p:nvSpPr>
        <p:spPr/>
        <p:txBody>
          <a:bodyPr/>
          <a:lstStyle/>
          <a:p>
            <a:fld id="{3D8FCC80-B8C6-41B5-8B59-D370428BBA83}" type="slidenum">
              <a:rPr lang="fr-FR" smtClean="0"/>
              <a:t>33</a:t>
            </a:fld>
            <a:endParaRPr lang="fr-FR"/>
          </a:p>
        </p:txBody>
      </p:sp>
    </p:spTree>
    <p:extLst>
      <p:ext uri="{BB962C8B-B14F-4D97-AF65-F5344CB8AC3E}">
        <p14:creationId xmlns:p14="http://schemas.microsoft.com/office/powerpoint/2010/main" val="3591445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066D4-3DB8-45C9-8EC3-B26D07AAF8B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003AC3A-D153-4716-98AC-A82C7EBB6FA8}"/>
              </a:ext>
            </a:extLst>
          </p:cNvPr>
          <p:cNvSpPr>
            <a:spLocks noGrp="1"/>
          </p:cNvSpPr>
          <p:nvPr>
            <p:ph idx="1"/>
          </p:nvPr>
        </p:nvSpPr>
        <p:spPr/>
        <p:txBody>
          <a:bodyPr/>
          <a:lstStyle/>
          <a:p>
            <a:r>
              <a:rPr lang="fr-FR" dirty="0"/>
              <a:t>Le nombre de cœurs souhaitable dépend de l’utilisation du PC. </a:t>
            </a:r>
          </a:p>
          <a:p>
            <a:r>
              <a:rPr lang="fr-FR" dirty="0"/>
              <a:t>En règle générale, pour une utilisation bureautique et Internet, deux cœurs suffisent. </a:t>
            </a:r>
          </a:p>
          <a:p>
            <a:r>
              <a:rPr lang="fr-FR" dirty="0"/>
              <a:t>Pour une utilisation ludique et multimédia, quatre cœurs sont préférables. </a:t>
            </a:r>
          </a:p>
          <a:p>
            <a:r>
              <a:rPr lang="fr-FR" dirty="0"/>
              <a:t>Dans le cadre de l’utilisation de nombreuses applications en simultané, un processeur à quatre cœurs est fortement recommandé.</a:t>
            </a:r>
          </a:p>
        </p:txBody>
      </p:sp>
      <p:sp>
        <p:nvSpPr>
          <p:cNvPr id="4" name="Espace réservé du numéro de diapositive 3">
            <a:extLst>
              <a:ext uri="{FF2B5EF4-FFF2-40B4-BE49-F238E27FC236}">
                <a16:creationId xmlns:a16="http://schemas.microsoft.com/office/drawing/2014/main" id="{E87F001F-321E-49F4-9693-CD390BE9CC74}"/>
              </a:ext>
            </a:extLst>
          </p:cNvPr>
          <p:cNvSpPr>
            <a:spLocks noGrp="1"/>
          </p:cNvSpPr>
          <p:nvPr>
            <p:ph type="sldNum" sz="quarter" idx="12"/>
          </p:nvPr>
        </p:nvSpPr>
        <p:spPr/>
        <p:txBody>
          <a:bodyPr/>
          <a:lstStyle/>
          <a:p>
            <a:fld id="{3D8FCC80-B8C6-41B5-8B59-D370428BBA83}" type="slidenum">
              <a:rPr lang="fr-FR" smtClean="0"/>
              <a:t>34</a:t>
            </a:fld>
            <a:endParaRPr lang="fr-FR"/>
          </a:p>
        </p:txBody>
      </p:sp>
    </p:spTree>
    <p:extLst>
      <p:ext uri="{BB962C8B-B14F-4D97-AF65-F5344CB8AC3E}">
        <p14:creationId xmlns:p14="http://schemas.microsoft.com/office/powerpoint/2010/main" val="3388468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636F76-FE31-4C64-A431-359C8FE6C902}"/>
              </a:ext>
            </a:extLst>
          </p:cNvPr>
          <p:cNvSpPr>
            <a:spLocks noGrp="1"/>
          </p:cNvSpPr>
          <p:nvPr>
            <p:ph type="title"/>
          </p:nvPr>
        </p:nvSpPr>
        <p:spPr/>
        <p:txBody>
          <a:bodyPr/>
          <a:lstStyle/>
          <a:p>
            <a:r>
              <a:rPr lang="fr-FR" dirty="0"/>
              <a:t>Les gammes de processeurs</a:t>
            </a:r>
          </a:p>
        </p:txBody>
      </p:sp>
      <p:sp>
        <p:nvSpPr>
          <p:cNvPr id="3" name="Espace réservé du texte 2">
            <a:extLst>
              <a:ext uri="{FF2B5EF4-FFF2-40B4-BE49-F238E27FC236}">
                <a16:creationId xmlns:a16="http://schemas.microsoft.com/office/drawing/2014/main" id="{3676A5E2-5573-4A96-A954-B5E42B8AF8E8}"/>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3F72B4E-8A22-4D4D-A73B-B0C8EC517D5E}"/>
              </a:ext>
            </a:extLst>
          </p:cNvPr>
          <p:cNvSpPr>
            <a:spLocks noGrp="1"/>
          </p:cNvSpPr>
          <p:nvPr>
            <p:ph type="sldNum" sz="quarter" idx="12"/>
          </p:nvPr>
        </p:nvSpPr>
        <p:spPr/>
        <p:txBody>
          <a:bodyPr/>
          <a:lstStyle/>
          <a:p>
            <a:fld id="{3D8FCC80-B8C6-41B5-8B59-D370428BBA83}" type="slidenum">
              <a:rPr lang="fr-FR" smtClean="0"/>
              <a:t>35</a:t>
            </a:fld>
            <a:endParaRPr lang="fr-FR"/>
          </a:p>
        </p:txBody>
      </p:sp>
    </p:spTree>
    <p:extLst>
      <p:ext uri="{BB962C8B-B14F-4D97-AF65-F5344CB8AC3E}">
        <p14:creationId xmlns:p14="http://schemas.microsoft.com/office/powerpoint/2010/main" val="324363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035679-6BE4-430D-8FFA-84F271CFA2B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A30CDAF6-E81E-4C86-9CF1-997316A75C21}"/>
              </a:ext>
            </a:extLst>
          </p:cNvPr>
          <p:cNvPicPr>
            <a:picLocks noGrp="1" noChangeAspect="1"/>
          </p:cNvPicPr>
          <p:nvPr>
            <p:ph idx="1"/>
          </p:nvPr>
        </p:nvPicPr>
        <p:blipFill>
          <a:blip r:embed="rId2"/>
          <a:stretch>
            <a:fillRect/>
          </a:stretch>
        </p:blipFill>
        <p:spPr>
          <a:xfrm>
            <a:off x="457200" y="1878330"/>
            <a:ext cx="8229600" cy="4320540"/>
          </a:xfrm>
          <a:prstGeom prst="rect">
            <a:avLst/>
          </a:prstGeom>
        </p:spPr>
      </p:pic>
      <p:sp>
        <p:nvSpPr>
          <p:cNvPr id="4" name="Espace réservé du numéro de diapositive 3">
            <a:extLst>
              <a:ext uri="{FF2B5EF4-FFF2-40B4-BE49-F238E27FC236}">
                <a16:creationId xmlns:a16="http://schemas.microsoft.com/office/drawing/2014/main" id="{953A9323-5483-4E7D-AD93-31533FE8BCAF}"/>
              </a:ext>
            </a:extLst>
          </p:cNvPr>
          <p:cNvSpPr>
            <a:spLocks noGrp="1"/>
          </p:cNvSpPr>
          <p:nvPr>
            <p:ph type="sldNum" sz="quarter" idx="12"/>
          </p:nvPr>
        </p:nvSpPr>
        <p:spPr/>
        <p:txBody>
          <a:bodyPr/>
          <a:lstStyle/>
          <a:p>
            <a:fld id="{3D8FCC80-B8C6-41B5-8B59-D370428BBA83}" type="slidenum">
              <a:rPr lang="fr-FR" smtClean="0"/>
              <a:t>36</a:t>
            </a:fld>
            <a:endParaRPr lang="fr-FR"/>
          </a:p>
        </p:txBody>
      </p:sp>
    </p:spTree>
    <p:extLst>
      <p:ext uri="{BB962C8B-B14F-4D97-AF65-F5344CB8AC3E}">
        <p14:creationId xmlns:p14="http://schemas.microsoft.com/office/powerpoint/2010/main" val="677045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FE1265-95AF-4933-9A63-6105102B45D4}"/>
              </a:ext>
            </a:extLst>
          </p:cNvPr>
          <p:cNvSpPr>
            <a:spLocks noGrp="1"/>
          </p:cNvSpPr>
          <p:nvPr>
            <p:ph type="title"/>
          </p:nvPr>
        </p:nvSpPr>
        <p:spPr/>
        <p:txBody>
          <a:bodyPr/>
          <a:lstStyle/>
          <a:p>
            <a:r>
              <a:rPr lang="fr-FR" dirty="0"/>
              <a:t>La gamme Intel</a:t>
            </a:r>
          </a:p>
        </p:txBody>
      </p:sp>
      <p:sp>
        <p:nvSpPr>
          <p:cNvPr id="3" name="Espace réservé du contenu 2">
            <a:extLst>
              <a:ext uri="{FF2B5EF4-FFF2-40B4-BE49-F238E27FC236}">
                <a16:creationId xmlns:a16="http://schemas.microsoft.com/office/drawing/2014/main" id="{DB9679BF-FAD5-43B8-975C-08D23FF0982D}"/>
              </a:ext>
            </a:extLst>
          </p:cNvPr>
          <p:cNvSpPr>
            <a:spLocks noGrp="1"/>
          </p:cNvSpPr>
          <p:nvPr>
            <p:ph idx="1"/>
          </p:nvPr>
        </p:nvSpPr>
        <p:spPr/>
        <p:txBody>
          <a:bodyPr>
            <a:normAutofit/>
          </a:bodyPr>
          <a:lstStyle/>
          <a:p>
            <a:r>
              <a:rPr lang="fr-FR" dirty="0"/>
              <a:t>La gamme Intel est constituée dans l’ordre par les </a:t>
            </a:r>
            <a:r>
              <a:rPr lang="fr-FR" dirty="0" err="1"/>
              <a:t>Celeron</a:t>
            </a:r>
            <a:r>
              <a:rPr lang="fr-FR" dirty="0"/>
              <a:t>, les Pentium, les </a:t>
            </a:r>
            <a:r>
              <a:rPr lang="fr-FR" dirty="0" err="1"/>
              <a:t>Core</a:t>
            </a:r>
            <a:r>
              <a:rPr lang="fr-FR" dirty="0"/>
              <a:t> i3, les </a:t>
            </a:r>
            <a:r>
              <a:rPr lang="fr-FR" dirty="0" err="1"/>
              <a:t>Core</a:t>
            </a:r>
            <a:r>
              <a:rPr lang="fr-FR" dirty="0"/>
              <a:t> i5 et les </a:t>
            </a:r>
            <a:r>
              <a:rPr lang="fr-FR" dirty="0" err="1"/>
              <a:t>Core</a:t>
            </a:r>
            <a:r>
              <a:rPr lang="fr-FR" dirty="0"/>
              <a:t> i7. </a:t>
            </a:r>
          </a:p>
          <a:p>
            <a:r>
              <a:rPr lang="fr-FR" u="sng" dirty="0"/>
              <a:t>Quelles sont les différences ? </a:t>
            </a:r>
          </a:p>
          <a:p>
            <a:r>
              <a:rPr lang="fr-FR" dirty="0"/>
              <a:t>Les </a:t>
            </a:r>
            <a:r>
              <a:rPr lang="fr-FR" dirty="0" err="1"/>
              <a:t>Celeron</a:t>
            </a:r>
            <a:r>
              <a:rPr lang="fr-FR" dirty="0"/>
              <a:t> sont des processeurs à deux cœurs, ils sont équipés avec une quantité limitée de mémoire cache.</a:t>
            </a:r>
          </a:p>
          <a:p>
            <a:r>
              <a:rPr lang="fr-FR" dirty="0"/>
              <a:t>Les Pentium 4 sont des </a:t>
            </a:r>
            <a:r>
              <a:rPr lang="fr-FR" dirty="0" err="1"/>
              <a:t>Celerons</a:t>
            </a:r>
            <a:r>
              <a:rPr lang="fr-FR" dirty="0"/>
              <a:t> avec une plus grande mémoire cache.</a:t>
            </a:r>
          </a:p>
          <a:p>
            <a:r>
              <a:rPr lang="fr-FR" dirty="0"/>
              <a:t>Les </a:t>
            </a:r>
            <a:r>
              <a:rPr lang="fr-FR" dirty="0" err="1"/>
              <a:t>Core</a:t>
            </a:r>
            <a:r>
              <a:rPr lang="fr-FR" dirty="0"/>
              <a:t> i3 sont des Pentium auxquels on a ajouté l’</a:t>
            </a:r>
            <a:r>
              <a:rPr lang="fr-FR" dirty="0" err="1"/>
              <a:t>Hyperthreading</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2A8DF97D-F15A-47AC-BB67-C37FC5A4B0FD}"/>
              </a:ext>
            </a:extLst>
          </p:cNvPr>
          <p:cNvSpPr>
            <a:spLocks noGrp="1"/>
          </p:cNvSpPr>
          <p:nvPr>
            <p:ph type="sldNum" sz="quarter" idx="12"/>
          </p:nvPr>
        </p:nvSpPr>
        <p:spPr/>
        <p:txBody>
          <a:bodyPr/>
          <a:lstStyle/>
          <a:p>
            <a:fld id="{3D8FCC80-B8C6-41B5-8B59-D370428BBA83}" type="slidenum">
              <a:rPr lang="fr-FR" smtClean="0"/>
              <a:t>37</a:t>
            </a:fld>
            <a:endParaRPr lang="fr-FR"/>
          </a:p>
        </p:txBody>
      </p:sp>
    </p:spTree>
    <p:extLst>
      <p:ext uri="{BB962C8B-B14F-4D97-AF65-F5344CB8AC3E}">
        <p14:creationId xmlns:p14="http://schemas.microsoft.com/office/powerpoint/2010/main" val="4071624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3086E-6A3B-474A-8F5D-F26B03CCEB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72E440B-E320-4604-8755-3460D4D36ACF}"/>
              </a:ext>
            </a:extLst>
          </p:cNvPr>
          <p:cNvSpPr>
            <a:spLocks noGrp="1"/>
          </p:cNvSpPr>
          <p:nvPr>
            <p:ph idx="1"/>
          </p:nvPr>
        </p:nvSpPr>
        <p:spPr/>
        <p:txBody>
          <a:bodyPr/>
          <a:lstStyle/>
          <a:p>
            <a:r>
              <a:rPr lang="fr-FR" u="sng" dirty="0"/>
              <a:t>Qu’est-ce que l’</a:t>
            </a:r>
            <a:r>
              <a:rPr lang="fr-FR" u="sng" dirty="0" err="1"/>
              <a:t>Hyperthreading</a:t>
            </a:r>
            <a:r>
              <a:rPr lang="fr-FR" u="sng" dirty="0"/>
              <a:t> ?</a:t>
            </a:r>
          </a:p>
          <a:p>
            <a:r>
              <a:rPr lang="fr-FR" dirty="0"/>
              <a:t>Pour simplifier, cette technologie permet la création de cœurs virtuels. Les </a:t>
            </a:r>
            <a:r>
              <a:rPr lang="fr-FR" dirty="0" err="1"/>
              <a:t>Core</a:t>
            </a:r>
            <a:r>
              <a:rPr lang="fr-FR" dirty="0"/>
              <a:t> i3 ont donc deux cœurs physiques et quatre virtuels.</a:t>
            </a:r>
          </a:p>
        </p:txBody>
      </p:sp>
      <p:sp>
        <p:nvSpPr>
          <p:cNvPr id="4" name="Espace réservé du numéro de diapositive 3">
            <a:extLst>
              <a:ext uri="{FF2B5EF4-FFF2-40B4-BE49-F238E27FC236}">
                <a16:creationId xmlns:a16="http://schemas.microsoft.com/office/drawing/2014/main" id="{3D98879D-9F11-4200-8B72-713062F2B210}"/>
              </a:ext>
            </a:extLst>
          </p:cNvPr>
          <p:cNvSpPr>
            <a:spLocks noGrp="1"/>
          </p:cNvSpPr>
          <p:nvPr>
            <p:ph type="sldNum" sz="quarter" idx="12"/>
          </p:nvPr>
        </p:nvSpPr>
        <p:spPr/>
        <p:txBody>
          <a:bodyPr/>
          <a:lstStyle/>
          <a:p>
            <a:fld id="{3D8FCC80-B8C6-41B5-8B59-D370428BBA83}" type="slidenum">
              <a:rPr lang="fr-FR" smtClean="0"/>
              <a:t>38</a:t>
            </a:fld>
            <a:endParaRPr lang="fr-FR"/>
          </a:p>
        </p:txBody>
      </p:sp>
    </p:spTree>
    <p:extLst>
      <p:ext uri="{BB962C8B-B14F-4D97-AF65-F5344CB8AC3E}">
        <p14:creationId xmlns:p14="http://schemas.microsoft.com/office/powerpoint/2010/main" val="12904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48A10-BDAA-4402-8B20-E3A2B4E0AB1E}"/>
              </a:ext>
            </a:extLst>
          </p:cNvPr>
          <p:cNvSpPr>
            <a:spLocks noGrp="1"/>
          </p:cNvSpPr>
          <p:nvPr>
            <p:ph type="title"/>
          </p:nvPr>
        </p:nvSpPr>
        <p:spPr/>
        <p:txBody>
          <a:bodyPr/>
          <a:lstStyle/>
          <a:p>
            <a:endParaRPr lang="fr-FR"/>
          </a:p>
        </p:txBody>
      </p:sp>
      <p:sp>
        <p:nvSpPr>
          <p:cNvPr id="4" name="Espace réservé du numéro de diapositive 3">
            <a:extLst>
              <a:ext uri="{FF2B5EF4-FFF2-40B4-BE49-F238E27FC236}">
                <a16:creationId xmlns:a16="http://schemas.microsoft.com/office/drawing/2014/main" id="{F4D4AF28-3D88-471E-8FDA-0F3FBB1B7091}"/>
              </a:ext>
            </a:extLst>
          </p:cNvPr>
          <p:cNvSpPr>
            <a:spLocks noGrp="1"/>
          </p:cNvSpPr>
          <p:nvPr>
            <p:ph type="sldNum" sz="quarter" idx="12"/>
          </p:nvPr>
        </p:nvSpPr>
        <p:spPr/>
        <p:txBody>
          <a:bodyPr/>
          <a:lstStyle/>
          <a:p>
            <a:fld id="{3D8FCC80-B8C6-41B5-8B59-D370428BBA83}" type="slidenum">
              <a:rPr lang="fr-FR" smtClean="0"/>
              <a:t>39</a:t>
            </a:fld>
            <a:endParaRPr lang="fr-FR"/>
          </a:p>
        </p:txBody>
      </p:sp>
      <p:pic>
        <p:nvPicPr>
          <p:cNvPr id="9" name="Espace réservé du contenu 8">
            <a:extLst>
              <a:ext uri="{FF2B5EF4-FFF2-40B4-BE49-F238E27FC236}">
                <a16:creationId xmlns:a16="http://schemas.microsoft.com/office/drawing/2014/main" id="{6CB723A3-2CE6-43A4-9DD0-75BB067F7A8B}"/>
              </a:ext>
            </a:extLst>
          </p:cNvPr>
          <p:cNvPicPr>
            <a:picLocks noGrp="1" noChangeAspect="1"/>
          </p:cNvPicPr>
          <p:nvPr>
            <p:ph idx="1"/>
          </p:nvPr>
        </p:nvPicPr>
        <p:blipFill>
          <a:blip r:embed="rId2"/>
          <a:stretch>
            <a:fillRect/>
          </a:stretch>
        </p:blipFill>
        <p:spPr>
          <a:xfrm>
            <a:off x="1259632" y="1268760"/>
            <a:ext cx="6096000" cy="4638675"/>
          </a:xfrm>
          <a:prstGeom prst="rect">
            <a:avLst/>
          </a:prstGeom>
        </p:spPr>
      </p:pic>
    </p:spTree>
    <p:extLst>
      <p:ext uri="{BB962C8B-B14F-4D97-AF65-F5344CB8AC3E}">
        <p14:creationId xmlns:p14="http://schemas.microsoft.com/office/powerpoint/2010/main" val="357453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B7D5BE-EBB2-404D-9B1F-B4C406C7EBC5}"/>
              </a:ext>
            </a:extLst>
          </p:cNvPr>
          <p:cNvSpPr>
            <a:spLocks noGrp="1"/>
          </p:cNvSpPr>
          <p:nvPr>
            <p:ph type="title"/>
          </p:nvPr>
        </p:nvSpPr>
        <p:spPr/>
        <p:txBody>
          <a:bodyPr/>
          <a:lstStyle/>
          <a:p>
            <a:r>
              <a:rPr lang="fr-FR" dirty="0"/>
              <a:t>Historique</a:t>
            </a:r>
          </a:p>
        </p:txBody>
      </p:sp>
      <p:sp>
        <p:nvSpPr>
          <p:cNvPr id="3" name="Espace réservé du texte 2">
            <a:extLst>
              <a:ext uri="{FF2B5EF4-FFF2-40B4-BE49-F238E27FC236}">
                <a16:creationId xmlns:a16="http://schemas.microsoft.com/office/drawing/2014/main" id="{100FF700-B46B-41F2-8ABA-0274728A317A}"/>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80873AA-D5DF-4AA9-9185-DE494176C764}"/>
              </a:ext>
            </a:extLst>
          </p:cNvPr>
          <p:cNvSpPr>
            <a:spLocks noGrp="1"/>
          </p:cNvSpPr>
          <p:nvPr>
            <p:ph type="sldNum" sz="quarter" idx="12"/>
          </p:nvPr>
        </p:nvSpPr>
        <p:spPr/>
        <p:txBody>
          <a:bodyPr/>
          <a:lstStyle/>
          <a:p>
            <a:fld id="{3D8FCC80-B8C6-41B5-8B59-D370428BBA83}" type="slidenum">
              <a:rPr lang="fr-FR" smtClean="0"/>
              <a:t>4</a:t>
            </a:fld>
            <a:endParaRPr lang="fr-FR"/>
          </a:p>
        </p:txBody>
      </p:sp>
    </p:spTree>
    <p:extLst>
      <p:ext uri="{BB962C8B-B14F-4D97-AF65-F5344CB8AC3E}">
        <p14:creationId xmlns:p14="http://schemas.microsoft.com/office/powerpoint/2010/main" val="663120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BEE1A-6A40-49CF-A7FB-AD73003B329E}"/>
              </a:ext>
            </a:extLst>
          </p:cNvPr>
          <p:cNvSpPr>
            <a:spLocks noGrp="1"/>
          </p:cNvSpPr>
          <p:nvPr>
            <p:ph type="title"/>
          </p:nvPr>
        </p:nvSpPr>
        <p:spPr/>
        <p:txBody>
          <a:bodyPr>
            <a:normAutofit fontScale="90000"/>
          </a:bodyPr>
          <a:lstStyle/>
          <a:p>
            <a:r>
              <a:rPr lang="fr-FR" dirty="0"/>
              <a:t>Les processeurs i5/i7 pour PC portables</a:t>
            </a:r>
          </a:p>
        </p:txBody>
      </p:sp>
      <p:sp>
        <p:nvSpPr>
          <p:cNvPr id="3" name="Espace réservé du contenu 2">
            <a:extLst>
              <a:ext uri="{FF2B5EF4-FFF2-40B4-BE49-F238E27FC236}">
                <a16:creationId xmlns:a16="http://schemas.microsoft.com/office/drawing/2014/main" id="{35612423-F130-4859-BD10-0D8FCF44BBAC}"/>
              </a:ext>
            </a:extLst>
          </p:cNvPr>
          <p:cNvSpPr>
            <a:spLocks noGrp="1"/>
          </p:cNvSpPr>
          <p:nvPr>
            <p:ph idx="1"/>
          </p:nvPr>
        </p:nvSpPr>
        <p:spPr/>
        <p:txBody>
          <a:bodyPr>
            <a:normAutofit/>
          </a:bodyPr>
          <a:lstStyle/>
          <a:p>
            <a:r>
              <a:rPr lang="fr-FR" dirty="0"/>
              <a:t>Les </a:t>
            </a:r>
            <a:r>
              <a:rPr lang="fr-FR" dirty="0" err="1"/>
              <a:t>Core</a:t>
            </a:r>
            <a:r>
              <a:rPr lang="fr-FR" dirty="0"/>
              <a:t> i5 de PC portables sont des </a:t>
            </a:r>
            <a:r>
              <a:rPr lang="fr-FR" dirty="0" err="1"/>
              <a:t>Core</a:t>
            </a:r>
            <a:r>
              <a:rPr lang="fr-FR" dirty="0"/>
              <a:t> i3 avec le </a:t>
            </a:r>
            <a:r>
              <a:rPr lang="fr-FR" b="1" dirty="0"/>
              <a:t>Turbo Boost</a:t>
            </a:r>
            <a:r>
              <a:rPr lang="fr-FR" dirty="0"/>
              <a:t>, cette technologie qui permet d’augmenter en temps réel, et de façon temporaire la fréquence du processeur. </a:t>
            </a:r>
          </a:p>
          <a:p>
            <a:r>
              <a:rPr lang="fr-FR" dirty="0"/>
              <a:t>Un </a:t>
            </a:r>
            <a:r>
              <a:rPr lang="fr-FR" dirty="0" err="1"/>
              <a:t>Core</a:t>
            </a:r>
            <a:r>
              <a:rPr lang="fr-FR" dirty="0"/>
              <a:t> i5 peut monter entre 500 MHz et 1 GHz au-dessus de sa fréquence nominale, le rendant de ce fait bien plus performant que les </a:t>
            </a:r>
            <a:r>
              <a:rPr lang="fr-FR" dirty="0" err="1"/>
              <a:t>Core</a:t>
            </a:r>
            <a:r>
              <a:rPr lang="fr-FR" dirty="0"/>
              <a:t> i3.</a:t>
            </a:r>
          </a:p>
          <a:p>
            <a:endParaRPr lang="fr-FR" dirty="0"/>
          </a:p>
          <a:p>
            <a:r>
              <a:rPr lang="fr-FR" dirty="0"/>
              <a:t>Les </a:t>
            </a:r>
            <a:r>
              <a:rPr lang="fr-FR" dirty="0" err="1"/>
              <a:t>Core</a:t>
            </a:r>
            <a:r>
              <a:rPr lang="fr-FR" dirty="0"/>
              <a:t> i7 de PC portables sont des </a:t>
            </a:r>
            <a:r>
              <a:rPr lang="fr-FR" dirty="0" err="1"/>
              <a:t>Core</a:t>
            </a:r>
            <a:r>
              <a:rPr lang="fr-FR" dirty="0"/>
              <a:t> i5 auxquels on a ajouté de la mémoire cache.</a:t>
            </a:r>
          </a:p>
          <a:p>
            <a:r>
              <a:rPr lang="fr-FR" dirty="0"/>
              <a:t>Les </a:t>
            </a:r>
            <a:r>
              <a:rPr lang="fr-FR" dirty="0" err="1"/>
              <a:t>Core</a:t>
            </a:r>
            <a:r>
              <a:rPr lang="fr-FR" dirty="0"/>
              <a:t> i7 Q ont la particularité de posséder quatre cœurs physiques (Q pour Quad).</a:t>
            </a:r>
          </a:p>
        </p:txBody>
      </p:sp>
      <p:sp>
        <p:nvSpPr>
          <p:cNvPr id="4" name="Espace réservé du numéro de diapositive 3">
            <a:extLst>
              <a:ext uri="{FF2B5EF4-FFF2-40B4-BE49-F238E27FC236}">
                <a16:creationId xmlns:a16="http://schemas.microsoft.com/office/drawing/2014/main" id="{726524CB-5765-4D76-AACA-977BB213046E}"/>
              </a:ext>
            </a:extLst>
          </p:cNvPr>
          <p:cNvSpPr>
            <a:spLocks noGrp="1"/>
          </p:cNvSpPr>
          <p:nvPr>
            <p:ph type="sldNum" sz="quarter" idx="12"/>
          </p:nvPr>
        </p:nvSpPr>
        <p:spPr/>
        <p:txBody>
          <a:bodyPr/>
          <a:lstStyle/>
          <a:p>
            <a:fld id="{3D8FCC80-B8C6-41B5-8B59-D370428BBA83}" type="slidenum">
              <a:rPr lang="fr-FR" smtClean="0"/>
              <a:t>40</a:t>
            </a:fld>
            <a:endParaRPr lang="fr-FR"/>
          </a:p>
        </p:txBody>
      </p:sp>
    </p:spTree>
    <p:extLst>
      <p:ext uri="{BB962C8B-B14F-4D97-AF65-F5344CB8AC3E}">
        <p14:creationId xmlns:p14="http://schemas.microsoft.com/office/powerpoint/2010/main" val="2937907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F0E123-5DC8-428F-AF62-5B0DD42E8629}"/>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58E99EA-B945-44CA-ACA2-E2BE774AD8DE}"/>
              </a:ext>
            </a:extLst>
          </p:cNvPr>
          <p:cNvPicPr>
            <a:picLocks noGrp="1" noChangeAspect="1"/>
          </p:cNvPicPr>
          <p:nvPr>
            <p:ph idx="1"/>
          </p:nvPr>
        </p:nvPicPr>
        <p:blipFill>
          <a:blip r:embed="rId2"/>
          <a:stretch>
            <a:fillRect/>
          </a:stretch>
        </p:blipFill>
        <p:spPr>
          <a:xfrm>
            <a:off x="2133600" y="1600200"/>
            <a:ext cx="4876800" cy="4876800"/>
          </a:xfrm>
          <a:prstGeom prst="rect">
            <a:avLst/>
          </a:prstGeom>
        </p:spPr>
      </p:pic>
      <p:sp>
        <p:nvSpPr>
          <p:cNvPr id="4" name="Espace réservé du numéro de diapositive 3">
            <a:extLst>
              <a:ext uri="{FF2B5EF4-FFF2-40B4-BE49-F238E27FC236}">
                <a16:creationId xmlns:a16="http://schemas.microsoft.com/office/drawing/2014/main" id="{81CA0891-C8D3-40AA-8B55-1BCFBD04FBF8}"/>
              </a:ext>
            </a:extLst>
          </p:cNvPr>
          <p:cNvSpPr>
            <a:spLocks noGrp="1"/>
          </p:cNvSpPr>
          <p:nvPr>
            <p:ph type="sldNum" sz="quarter" idx="12"/>
          </p:nvPr>
        </p:nvSpPr>
        <p:spPr/>
        <p:txBody>
          <a:bodyPr/>
          <a:lstStyle/>
          <a:p>
            <a:fld id="{3D8FCC80-B8C6-41B5-8B59-D370428BBA83}" type="slidenum">
              <a:rPr lang="fr-FR" smtClean="0"/>
              <a:t>41</a:t>
            </a:fld>
            <a:endParaRPr lang="fr-FR"/>
          </a:p>
        </p:txBody>
      </p:sp>
    </p:spTree>
    <p:extLst>
      <p:ext uri="{BB962C8B-B14F-4D97-AF65-F5344CB8AC3E}">
        <p14:creationId xmlns:p14="http://schemas.microsoft.com/office/powerpoint/2010/main" val="659154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737044-084C-4A79-B95A-52FCAFD9DC48}"/>
              </a:ext>
            </a:extLst>
          </p:cNvPr>
          <p:cNvSpPr>
            <a:spLocks noGrp="1"/>
          </p:cNvSpPr>
          <p:nvPr>
            <p:ph type="title"/>
          </p:nvPr>
        </p:nvSpPr>
        <p:spPr/>
        <p:txBody>
          <a:bodyPr/>
          <a:lstStyle/>
          <a:p>
            <a:r>
              <a:rPr lang="fr-FR" dirty="0"/>
              <a:t>Les processeurs i5/i7 pour PC fixes</a:t>
            </a:r>
          </a:p>
        </p:txBody>
      </p:sp>
      <p:sp>
        <p:nvSpPr>
          <p:cNvPr id="3" name="Espace réservé du contenu 2">
            <a:extLst>
              <a:ext uri="{FF2B5EF4-FFF2-40B4-BE49-F238E27FC236}">
                <a16:creationId xmlns:a16="http://schemas.microsoft.com/office/drawing/2014/main" id="{C27DDDF1-59CF-445F-87C6-7253859955DB}"/>
              </a:ext>
            </a:extLst>
          </p:cNvPr>
          <p:cNvSpPr>
            <a:spLocks noGrp="1"/>
          </p:cNvSpPr>
          <p:nvPr>
            <p:ph idx="1"/>
          </p:nvPr>
        </p:nvSpPr>
        <p:spPr/>
        <p:txBody>
          <a:bodyPr>
            <a:normAutofit/>
          </a:bodyPr>
          <a:lstStyle/>
          <a:p>
            <a:r>
              <a:rPr lang="fr-FR" dirty="0"/>
              <a:t>Les </a:t>
            </a:r>
            <a:r>
              <a:rPr lang="fr-FR" dirty="0" err="1"/>
              <a:t>Core</a:t>
            </a:r>
            <a:r>
              <a:rPr lang="fr-FR" dirty="0"/>
              <a:t> i5 passent à quatre cœurs mais perdent l’</a:t>
            </a:r>
            <a:r>
              <a:rPr lang="fr-FR" dirty="0" err="1"/>
              <a:t>Hyperthreading</a:t>
            </a:r>
            <a:r>
              <a:rPr lang="fr-FR" dirty="0"/>
              <a:t>. </a:t>
            </a:r>
          </a:p>
          <a:p>
            <a:r>
              <a:rPr lang="fr-FR" dirty="0"/>
              <a:t>Le turbo est également présent comme sur les </a:t>
            </a:r>
            <a:r>
              <a:rPr lang="fr-FR" dirty="0" err="1"/>
              <a:t>Core</a:t>
            </a:r>
            <a:r>
              <a:rPr lang="fr-FR" dirty="0"/>
              <a:t> i5 de PC portables.</a:t>
            </a:r>
          </a:p>
          <a:p>
            <a:endParaRPr lang="fr-FR" dirty="0"/>
          </a:p>
          <a:p>
            <a:r>
              <a:rPr lang="fr-FR" dirty="0"/>
              <a:t>Les </a:t>
            </a:r>
            <a:r>
              <a:rPr lang="fr-FR" dirty="0" err="1"/>
              <a:t>Core</a:t>
            </a:r>
            <a:r>
              <a:rPr lang="fr-FR" dirty="0"/>
              <a:t> i7 de PC fixes sont des </a:t>
            </a:r>
            <a:r>
              <a:rPr lang="fr-FR" dirty="0" err="1"/>
              <a:t>Core</a:t>
            </a:r>
            <a:r>
              <a:rPr lang="fr-FR" dirty="0"/>
              <a:t> i5 mais dont la mémoire cache est augmentée.</a:t>
            </a:r>
          </a:p>
          <a:p>
            <a:r>
              <a:rPr lang="fr-FR" dirty="0"/>
              <a:t>Ils gagnent bien évidemment l’</a:t>
            </a:r>
            <a:r>
              <a:rPr lang="fr-FR" dirty="0" err="1"/>
              <a:t>Hyperthreading</a:t>
            </a:r>
            <a:r>
              <a:rPr lang="fr-FR" dirty="0"/>
              <a:t>. Ils sont donc strictement l’équivalent des </a:t>
            </a:r>
            <a:r>
              <a:rPr lang="fr-FR" dirty="0" err="1"/>
              <a:t>Core</a:t>
            </a:r>
            <a:r>
              <a:rPr lang="fr-FR" dirty="0"/>
              <a:t> i7 de PC portables, sauf pour la fréquence et la consommation qui sont augmentées.</a:t>
            </a:r>
          </a:p>
          <a:p>
            <a:endParaRPr lang="fr-FR" dirty="0"/>
          </a:p>
        </p:txBody>
      </p:sp>
      <p:sp>
        <p:nvSpPr>
          <p:cNvPr id="4" name="Espace réservé du numéro de diapositive 3">
            <a:extLst>
              <a:ext uri="{FF2B5EF4-FFF2-40B4-BE49-F238E27FC236}">
                <a16:creationId xmlns:a16="http://schemas.microsoft.com/office/drawing/2014/main" id="{942AC624-AB16-4501-8091-FDAA1467C380}"/>
              </a:ext>
            </a:extLst>
          </p:cNvPr>
          <p:cNvSpPr>
            <a:spLocks noGrp="1"/>
          </p:cNvSpPr>
          <p:nvPr>
            <p:ph type="sldNum" sz="quarter" idx="12"/>
          </p:nvPr>
        </p:nvSpPr>
        <p:spPr/>
        <p:txBody>
          <a:bodyPr/>
          <a:lstStyle/>
          <a:p>
            <a:fld id="{3D8FCC80-B8C6-41B5-8B59-D370428BBA83}" type="slidenum">
              <a:rPr lang="fr-FR" smtClean="0"/>
              <a:t>42</a:t>
            </a:fld>
            <a:endParaRPr lang="fr-FR"/>
          </a:p>
        </p:txBody>
      </p:sp>
    </p:spTree>
    <p:extLst>
      <p:ext uri="{BB962C8B-B14F-4D97-AF65-F5344CB8AC3E}">
        <p14:creationId xmlns:p14="http://schemas.microsoft.com/office/powerpoint/2010/main" val="1741599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41131-480E-4855-BF47-B2A609982E6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84E0053-12C9-4678-BE48-17EE5532654F}"/>
              </a:ext>
            </a:extLst>
          </p:cNvPr>
          <p:cNvSpPr>
            <a:spLocks noGrp="1"/>
          </p:cNvSpPr>
          <p:nvPr>
            <p:ph idx="1"/>
          </p:nvPr>
        </p:nvSpPr>
        <p:spPr/>
        <p:txBody>
          <a:bodyPr/>
          <a:lstStyle/>
          <a:p>
            <a:r>
              <a:rPr lang="fr-FR" dirty="0"/>
              <a:t>Certains i7, que ce soit pour PC fixes ou PC portables, disposent de plus de quatre cœurs physiques, mais à un prix souvent dissuasif. Notez aussi que certains </a:t>
            </a:r>
            <a:r>
              <a:rPr lang="fr-FR" dirty="0" err="1"/>
              <a:t>Core</a:t>
            </a:r>
            <a:r>
              <a:rPr lang="fr-FR" dirty="0"/>
              <a:t> i5 et i7 de PC fixes ont un suffixe K (pour </a:t>
            </a:r>
            <a:r>
              <a:rPr lang="fr-FR" dirty="0" err="1"/>
              <a:t>unlocked</a:t>
            </a:r>
            <a:r>
              <a:rPr lang="fr-FR" dirty="0"/>
              <a:t>), ils sont donc « overclockables » (l’utilisateur peut augmenter la fréquence du processeur).</a:t>
            </a:r>
          </a:p>
          <a:p>
            <a:endParaRPr lang="fr-FR" dirty="0"/>
          </a:p>
        </p:txBody>
      </p:sp>
      <p:sp>
        <p:nvSpPr>
          <p:cNvPr id="4" name="Espace réservé du numéro de diapositive 3">
            <a:extLst>
              <a:ext uri="{FF2B5EF4-FFF2-40B4-BE49-F238E27FC236}">
                <a16:creationId xmlns:a16="http://schemas.microsoft.com/office/drawing/2014/main" id="{53BD3CCF-4FB0-419A-AC6B-235179700416}"/>
              </a:ext>
            </a:extLst>
          </p:cNvPr>
          <p:cNvSpPr>
            <a:spLocks noGrp="1"/>
          </p:cNvSpPr>
          <p:nvPr>
            <p:ph type="sldNum" sz="quarter" idx="12"/>
          </p:nvPr>
        </p:nvSpPr>
        <p:spPr/>
        <p:txBody>
          <a:bodyPr/>
          <a:lstStyle/>
          <a:p>
            <a:fld id="{3D8FCC80-B8C6-41B5-8B59-D370428BBA83}" type="slidenum">
              <a:rPr lang="fr-FR" smtClean="0"/>
              <a:t>43</a:t>
            </a:fld>
            <a:endParaRPr lang="fr-FR"/>
          </a:p>
        </p:txBody>
      </p:sp>
    </p:spTree>
    <p:extLst>
      <p:ext uri="{BB962C8B-B14F-4D97-AF65-F5344CB8AC3E}">
        <p14:creationId xmlns:p14="http://schemas.microsoft.com/office/powerpoint/2010/main" val="157833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B29B3-95A1-44EE-98D8-B5DE203ED692}"/>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A087BA40-7485-4090-87FC-6F32EA702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3209"/>
            <a:ext cx="8229600" cy="4630782"/>
          </a:xfrm>
        </p:spPr>
      </p:pic>
      <p:sp>
        <p:nvSpPr>
          <p:cNvPr id="4" name="Espace réservé du numéro de diapositive 3">
            <a:extLst>
              <a:ext uri="{FF2B5EF4-FFF2-40B4-BE49-F238E27FC236}">
                <a16:creationId xmlns:a16="http://schemas.microsoft.com/office/drawing/2014/main" id="{249FC1F9-834D-4ED6-9DED-E18D2332C01A}"/>
              </a:ext>
            </a:extLst>
          </p:cNvPr>
          <p:cNvSpPr>
            <a:spLocks noGrp="1"/>
          </p:cNvSpPr>
          <p:nvPr>
            <p:ph type="sldNum" sz="quarter" idx="12"/>
          </p:nvPr>
        </p:nvSpPr>
        <p:spPr/>
        <p:txBody>
          <a:bodyPr/>
          <a:lstStyle/>
          <a:p>
            <a:fld id="{3D8FCC80-B8C6-41B5-8B59-D370428BBA83}" type="slidenum">
              <a:rPr lang="fr-FR" smtClean="0"/>
              <a:t>44</a:t>
            </a:fld>
            <a:endParaRPr lang="fr-FR"/>
          </a:p>
        </p:txBody>
      </p:sp>
    </p:spTree>
    <p:extLst>
      <p:ext uri="{BB962C8B-B14F-4D97-AF65-F5344CB8AC3E}">
        <p14:creationId xmlns:p14="http://schemas.microsoft.com/office/powerpoint/2010/main" val="874213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3CD8E-B693-41BA-A59A-7B091D90F1F4}"/>
              </a:ext>
            </a:extLst>
          </p:cNvPr>
          <p:cNvSpPr>
            <a:spLocks noGrp="1"/>
          </p:cNvSpPr>
          <p:nvPr>
            <p:ph type="title"/>
          </p:nvPr>
        </p:nvSpPr>
        <p:spPr/>
        <p:txBody>
          <a:bodyPr/>
          <a:lstStyle/>
          <a:p>
            <a:r>
              <a:rPr lang="fr-FR" dirty="0"/>
              <a:t>La gamme AMD</a:t>
            </a:r>
          </a:p>
        </p:txBody>
      </p:sp>
      <p:sp>
        <p:nvSpPr>
          <p:cNvPr id="3" name="Espace réservé du contenu 2">
            <a:extLst>
              <a:ext uri="{FF2B5EF4-FFF2-40B4-BE49-F238E27FC236}">
                <a16:creationId xmlns:a16="http://schemas.microsoft.com/office/drawing/2014/main" id="{7D260D2C-6903-4DD1-BC8A-9C8AE1CF232D}"/>
              </a:ext>
            </a:extLst>
          </p:cNvPr>
          <p:cNvSpPr>
            <a:spLocks noGrp="1"/>
          </p:cNvSpPr>
          <p:nvPr>
            <p:ph idx="1"/>
          </p:nvPr>
        </p:nvSpPr>
        <p:spPr/>
        <p:txBody>
          <a:bodyPr/>
          <a:lstStyle/>
          <a:p>
            <a:r>
              <a:rPr lang="fr-FR" u="sng" dirty="0"/>
              <a:t>La gamme A et </a:t>
            </a:r>
            <a:r>
              <a:rPr lang="fr-FR" u="sng" dirty="0" err="1"/>
              <a:t>Athlon</a:t>
            </a:r>
            <a:endParaRPr lang="fr-FR" u="sng" dirty="0"/>
          </a:p>
          <a:p>
            <a:r>
              <a:rPr lang="fr-FR" dirty="0"/>
              <a:t>Les </a:t>
            </a:r>
            <a:r>
              <a:rPr lang="fr-FR" dirty="0" err="1"/>
              <a:t>Athlon</a:t>
            </a:r>
            <a:r>
              <a:rPr lang="fr-FR" dirty="0"/>
              <a:t> existent sous deux modèles : les </a:t>
            </a:r>
            <a:r>
              <a:rPr lang="fr-FR" dirty="0" err="1"/>
              <a:t>Athlon</a:t>
            </a:r>
            <a:r>
              <a:rPr lang="fr-FR" dirty="0"/>
              <a:t> X2 et les </a:t>
            </a:r>
            <a:r>
              <a:rPr lang="fr-FR" dirty="0" err="1"/>
              <a:t>Athlon</a:t>
            </a:r>
            <a:r>
              <a:rPr lang="fr-FR" dirty="0"/>
              <a:t> X4. </a:t>
            </a:r>
          </a:p>
          <a:p>
            <a:r>
              <a:rPr lang="fr-FR" dirty="0"/>
              <a:t>Leur principale différence tient à leur nombre de cœurs, deux pour les X2 et quatre pour les X4. </a:t>
            </a:r>
          </a:p>
          <a:p>
            <a:r>
              <a:rPr lang="fr-FR" dirty="0"/>
              <a:t>Les </a:t>
            </a:r>
            <a:r>
              <a:rPr lang="fr-FR" dirty="0" err="1"/>
              <a:t>Athlon</a:t>
            </a:r>
            <a:r>
              <a:rPr lang="fr-FR" dirty="0"/>
              <a:t> portent des numéros (ex. : </a:t>
            </a:r>
            <a:r>
              <a:rPr lang="fr-FR" dirty="0" err="1"/>
              <a:t>Athlon</a:t>
            </a:r>
            <a:r>
              <a:rPr lang="fr-FR" dirty="0"/>
              <a:t> X4 950) selon leur version. </a:t>
            </a:r>
          </a:p>
          <a:p>
            <a:r>
              <a:rPr lang="fr-FR" dirty="0"/>
              <a:t>Certaines versions ont un suffixe K, qui les distingue par leur possibilité à être overclockés.</a:t>
            </a:r>
          </a:p>
        </p:txBody>
      </p:sp>
      <p:sp>
        <p:nvSpPr>
          <p:cNvPr id="4" name="Espace réservé du numéro de diapositive 3">
            <a:extLst>
              <a:ext uri="{FF2B5EF4-FFF2-40B4-BE49-F238E27FC236}">
                <a16:creationId xmlns:a16="http://schemas.microsoft.com/office/drawing/2014/main" id="{2C452053-FA71-40EE-93CF-62F35AE4EBFC}"/>
              </a:ext>
            </a:extLst>
          </p:cNvPr>
          <p:cNvSpPr>
            <a:spLocks noGrp="1"/>
          </p:cNvSpPr>
          <p:nvPr>
            <p:ph type="sldNum" sz="quarter" idx="12"/>
          </p:nvPr>
        </p:nvSpPr>
        <p:spPr/>
        <p:txBody>
          <a:bodyPr/>
          <a:lstStyle/>
          <a:p>
            <a:fld id="{3D8FCC80-B8C6-41B5-8B59-D370428BBA83}" type="slidenum">
              <a:rPr lang="fr-FR" smtClean="0"/>
              <a:t>45</a:t>
            </a:fld>
            <a:endParaRPr lang="fr-FR"/>
          </a:p>
        </p:txBody>
      </p:sp>
    </p:spTree>
    <p:extLst>
      <p:ext uri="{BB962C8B-B14F-4D97-AF65-F5344CB8AC3E}">
        <p14:creationId xmlns:p14="http://schemas.microsoft.com/office/powerpoint/2010/main" val="85462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C599F5-204D-435A-AA67-3866A6FD143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54C0D8D-C9A2-43C6-AD10-35D294A7B690}"/>
              </a:ext>
            </a:extLst>
          </p:cNvPr>
          <p:cNvSpPr>
            <a:spLocks noGrp="1"/>
          </p:cNvSpPr>
          <p:nvPr>
            <p:ph idx="1"/>
          </p:nvPr>
        </p:nvSpPr>
        <p:spPr/>
        <p:txBody>
          <a:bodyPr/>
          <a:lstStyle/>
          <a:p>
            <a:r>
              <a:rPr lang="fr-FR" dirty="0"/>
              <a:t>Si on compare les </a:t>
            </a:r>
            <a:r>
              <a:rPr lang="fr-FR" dirty="0" err="1"/>
              <a:t>Athlon</a:t>
            </a:r>
            <a:r>
              <a:rPr lang="fr-FR" dirty="0"/>
              <a:t> à la série A, on s’aperçoit que ce sont des équivalents à la série A, mais sans carte graphique intégrée. </a:t>
            </a:r>
          </a:p>
          <a:p>
            <a:r>
              <a:rPr lang="fr-FR" dirty="0"/>
              <a:t>La série A est reconnue pour son excellente carte graphique intégrée, elle offre ce qu’il y a de mieux dans ce domaine, comparé aux IGPU Intel. AMD les nomme les « APU » pour </a:t>
            </a:r>
            <a:r>
              <a:rPr lang="fr-FR" b="1" dirty="0" err="1"/>
              <a:t>Accelerated</a:t>
            </a:r>
            <a:r>
              <a:rPr lang="fr-FR" b="1" dirty="0"/>
              <a:t> </a:t>
            </a:r>
            <a:r>
              <a:rPr lang="fr-FR" b="1" dirty="0" err="1"/>
              <a:t>Processing</a:t>
            </a:r>
            <a:r>
              <a:rPr lang="fr-FR" b="1" dirty="0"/>
              <a:t> Unit</a:t>
            </a:r>
            <a:r>
              <a:rPr lang="fr-FR" dirty="0"/>
              <a:t>.</a:t>
            </a:r>
          </a:p>
        </p:txBody>
      </p:sp>
      <p:sp>
        <p:nvSpPr>
          <p:cNvPr id="4" name="Espace réservé du numéro de diapositive 3">
            <a:extLst>
              <a:ext uri="{FF2B5EF4-FFF2-40B4-BE49-F238E27FC236}">
                <a16:creationId xmlns:a16="http://schemas.microsoft.com/office/drawing/2014/main" id="{B969FF07-A989-4BBD-96A5-13C70C28338F}"/>
              </a:ext>
            </a:extLst>
          </p:cNvPr>
          <p:cNvSpPr>
            <a:spLocks noGrp="1"/>
          </p:cNvSpPr>
          <p:nvPr>
            <p:ph type="sldNum" sz="quarter" idx="12"/>
          </p:nvPr>
        </p:nvSpPr>
        <p:spPr/>
        <p:txBody>
          <a:bodyPr/>
          <a:lstStyle/>
          <a:p>
            <a:fld id="{3D8FCC80-B8C6-41B5-8B59-D370428BBA83}" type="slidenum">
              <a:rPr lang="fr-FR" smtClean="0"/>
              <a:t>46</a:t>
            </a:fld>
            <a:endParaRPr lang="fr-FR"/>
          </a:p>
        </p:txBody>
      </p:sp>
    </p:spTree>
    <p:extLst>
      <p:ext uri="{BB962C8B-B14F-4D97-AF65-F5344CB8AC3E}">
        <p14:creationId xmlns:p14="http://schemas.microsoft.com/office/powerpoint/2010/main" val="2423368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641E0-FB0A-4AF6-BDE9-F63D33FFFD6B}"/>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AB13B9E4-46FC-4DA9-9C05-2A5C2BF8D49A}"/>
              </a:ext>
            </a:extLst>
          </p:cNvPr>
          <p:cNvPicPr>
            <a:picLocks noGrp="1" noChangeAspect="1"/>
          </p:cNvPicPr>
          <p:nvPr>
            <p:ph idx="1"/>
          </p:nvPr>
        </p:nvPicPr>
        <p:blipFill>
          <a:blip r:embed="rId2"/>
          <a:stretch>
            <a:fillRect/>
          </a:stretch>
        </p:blipFill>
        <p:spPr>
          <a:xfrm>
            <a:off x="2133600" y="1600200"/>
            <a:ext cx="4876800" cy="4876800"/>
          </a:xfrm>
          <a:prstGeom prst="rect">
            <a:avLst/>
          </a:prstGeom>
        </p:spPr>
      </p:pic>
      <p:sp>
        <p:nvSpPr>
          <p:cNvPr id="4" name="Espace réservé du numéro de diapositive 3">
            <a:extLst>
              <a:ext uri="{FF2B5EF4-FFF2-40B4-BE49-F238E27FC236}">
                <a16:creationId xmlns:a16="http://schemas.microsoft.com/office/drawing/2014/main" id="{F340015A-FE0A-433D-BA83-2B25F88206A1}"/>
              </a:ext>
            </a:extLst>
          </p:cNvPr>
          <p:cNvSpPr>
            <a:spLocks noGrp="1"/>
          </p:cNvSpPr>
          <p:nvPr>
            <p:ph type="sldNum" sz="quarter" idx="12"/>
          </p:nvPr>
        </p:nvSpPr>
        <p:spPr/>
        <p:txBody>
          <a:bodyPr/>
          <a:lstStyle/>
          <a:p>
            <a:fld id="{3D8FCC80-B8C6-41B5-8B59-D370428BBA83}" type="slidenum">
              <a:rPr lang="fr-FR" smtClean="0"/>
              <a:t>47</a:t>
            </a:fld>
            <a:endParaRPr lang="fr-FR"/>
          </a:p>
        </p:txBody>
      </p:sp>
    </p:spTree>
    <p:extLst>
      <p:ext uri="{BB962C8B-B14F-4D97-AF65-F5344CB8AC3E}">
        <p14:creationId xmlns:p14="http://schemas.microsoft.com/office/powerpoint/2010/main" val="2370306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6CC92-2BBE-4E7B-8AD3-9477B2A18B43}"/>
              </a:ext>
            </a:extLst>
          </p:cNvPr>
          <p:cNvSpPr>
            <a:spLocks noGrp="1"/>
          </p:cNvSpPr>
          <p:nvPr>
            <p:ph type="title"/>
          </p:nvPr>
        </p:nvSpPr>
        <p:spPr/>
        <p:txBody>
          <a:bodyPr/>
          <a:lstStyle/>
          <a:p>
            <a:r>
              <a:rPr lang="fr-FR" dirty="0"/>
              <a:t>Série A</a:t>
            </a:r>
          </a:p>
        </p:txBody>
      </p:sp>
      <p:sp>
        <p:nvSpPr>
          <p:cNvPr id="3" name="Espace réservé du contenu 2">
            <a:extLst>
              <a:ext uri="{FF2B5EF4-FFF2-40B4-BE49-F238E27FC236}">
                <a16:creationId xmlns:a16="http://schemas.microsoft.com/office/drawing/2014/main" id="{596E897A-1661-437D-A9FA-A537DA9C01C9}"/>
              </a:ext>
            </a:extLst>
          </p:cNvPr>
          <p:cNvSpPr>
            <a:spLocks noGrp="1"/>
          </p:cNvSpPr>
          <p:nvPr>
            <p:ph idx="1"/>
          </p:nvPr>
        </p:nvSpPr>
        <p:spPr/>
        <p:txBody>
          <a:bodyPr/>
          <a:lstStyle/>
          <a:p>
            <a:r>
              <a:rPr lang="fr-FR" dirty="0"/>
              <a:t>La série A est constituée des modèles A4, les A6, A8 et A10. </a:t>
            </a:r>
          </a:p>
          <a:p>
            <a:r>
              <a:rPr lang="fr-FR" dirty="0"/>
              <a:t>Déjà, on peut distinguer A4 et A6 d’un côté, qui sont des doubles cœurs, tandis que les A8 et A10 sont des quadruples cœurs. </a:t>
            </a:r>
          </a:p>
          <a:p>
            <a:r>
              <a:rPr lang="fr-FR" dirty="0"/>
              <a:t>Ce qui distingue aussi les processeurs entre eux, c’est sa fréquence et sa carte graphique intégrée.</a:t>
            </a:r>
          </a:p>
        </p:txBody>
      </p:sp>
      <p:sp>
        <p:nvSpPr>
          <p:cNvPr id="4" name="Espace réservé du numéro de diapositive 3">
            <a:extLst>
              <a:ext uri="{FF2B5EF4-FFF2-40B4-BE49-F238E27FC236}">
                <a16:creationId xmlns:a16="http://schemas.microsoft.com/office/drawing/2014/main" id="{F00E8AA7-3765-4B79-9CB0-4E0A9BD348E6}"/>
              </a:ext>
            </a:extLst>
          </p:cNvPr>
          <p:cNvSpPr>
            <a:spLocks noGrp="1"/>
          </p:cNvSpPr>
          <p:nvPr>
            <p:ph type="sldNum" sz="quarter" idx="12"/>
          </p:nvPr>
        </p:nvSpPr>
        <p:spPr/>
        <p:txBody>
          <a:bodyPr/>
          <a:lstStyle/>
          <a:p>
            <a:fld id="{3D8FCC80-B8C6-41B5-8B59-D370428BBA83}" type="slidenum">
              <a:rPr lang="fr-FR" smtClean="0"/>
              <a:t>48</a:t>
            </a:fld>
            <a:endParaRPr lang="fr-FR"/>
          </a:p>
        </p:txBody>
      </p:sp>
    </p:spTree>
    <p:extLst>
      <p:ext uri="{BB962C8B-B14F-4D97-AF65-F5344CB8AC3E}">
        <p14:creationId xmlns:p14="http://schemas.microsoft.com/office/powerpoint/2010/main" val="1442773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1E4D1-B579-455D-BAAD-6B2486730649}"/>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9183EA75-97BD-490F-BDD8-5D7EF68EEE45}"/>
              </a:ext>
            </a:extLst>
          </p:cNvPr>
          <p:cNvPicPr>
            <a:picLocks noGrp="1" noChangeAspect="1"/>
          </p:cNvPicPr>
          <p:nvPr>
            <p:ph idx="1"/>
          </p:nvPr>
        </p:nvPicPr>
        <p:blipFill>
          <a:blip r:embed="rId2"/>
          <a:stretch>
            <a:fillRect/>
          </a:stretch>
        </p:blipFill>
        <p:spPr>
          <a:xfrm>
            <a:off x="2133600" y="1600200"/>
            <a:ext cx="4876800" cy="4876800"/>
          </a:xfrm>
          <a:prstGeom prst="rect">
            <a:avLst/>
          </a:prstGeom>
        </p:spPr>
      </p:pic>
      <p:sp>
        <p:nvSpPr>
          <p:cNvPr id="4" name="Espace réservé du numéro de diapositive 3">
            <a:extLst>
              <a:ext uri="{FF2B5EF4-FFF2-40B4-BE49-F238E27FC236}">
                <a16:creationId xmlns:a16="http://schemas.microsoft.com/office/drawing/2014/main" id="{531DFE23-7FAB-4944-8385-AE36A066D4F9}"/>
              </a:ext>
            </a:extLst>
          </p:cNvPr>
          <p:cNvSpPr>
            <a:spLocks noGrp="1"/>
          </p:cNvSpPr>
          <p:nvPr>
            <p:ph type="sldNum" sz="quarter" idx="12"/>
          </p:nvPr>
        </p:nvSpPr>
        <p:spPr/>
        <p:txBody>
          <a:bodyPr/>
          <a:lstStyle/>
          <a:p>
            <a:fld id="{3D8FCC80-B8C6-41B5-8B59-D370428BBA83}" type="slidenum">
              <a:rPr lang="fr-FR" smtClean="0"/>
              <a:t>49</a:t>
            </a:fld>
            <a:endParaRPr lang="fr-FR"/>
          </a:p>
        </p:txBody>
      </p:sp>
    </p:spTree>
    <p:extLst>
      <p:ext uri="{BB962C8B-B14F-4D97-AF65-F5344CB8AC3E}">
        <p14:creationId xmlns:p14="http://schemas.microsoft.com/office/powerpoint/2010/main" val="410486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E8F1F7-7B26-41D7-88FE-80021780096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902A533-BC8C-4C75-B099-3D11F7EC814B}"/>
              </a:ext>
            </a:extLst>
          </p:cNvPr>
          <p:cNvSpPr>
            <a:spLocks noGrp="1"/>
          </p:cNvSpPr>
          <p:nvPr>
            <p:ph idx="1"/>
          </p:nvPr>
        </p:nvSpPr>
        <p:spPr/>
        <p:txBody>
          <a:bodyPr/>
          <a:lstStyle/>
          <a:p>
            <a:r>
              <a:rPr lang="fr-FR" dirty="0"/>
              <a:t>Le processeur appelé aussi CPU (Central </a:t>
            </a:r>
            <a:r>
              <a:rPr lang="fr-FR" dirty="0" err="1"/>
              <a:t>Processing</a:t>
            </a:r>
            <a:r>
              <a:rPr lang="fr-FR" dirty="0"/>
              <a:t> Unit) est le "cerveau" de votre ordinateur.</a:t>
            </a:r>
          </a:p>
          <a:p>
            <a:endParaRPr lang="fr-FR" dirty="0"/>
          </a:p>
          <a:p>
            <a:r>
              <a:rPr lang="fr-FR" dirty="0"/>
              <a:t>Ce composant va traiter les données fournies par les autres éléments du PC.</a:t>
            </a:r>
          </a:p>
        </p:txBody>
      </p:sp>
      <p:sp>
        <p:nvSpPr>
          <p:cNvPr id="4" name="Espace réservé du numéro de diapositive 3">
            <a:extLst>
              <a:ext uri="{FF2B5EF4-FFF2-40B4-BE49-F238E27FC236}">
                <a16:creationId xmlns:a16="http://schemas.microsoft.com/office/drawing/2014/main" id="{C9734462-79E7-4124-AA0C-5AAA9C80A673}"/>
              </a:ext>
            </a:extLst>
          </p:cNvPr>
          <p:cNvSpPr>
            <a:spLocks noGrp="1"/>
          </p:cNvSpPr>
          <p:nvPr>
            <p:ph type="sldNum" sz="quarter" idx="12"/>
          </p:nvPr>
        </p:nvSpPr>
        <p:spPr/>
        <p:txBody>
          <a:bodyPr/>
          <a:lstStyle/>
          <a:p>
            <a:fld id="{3D8FCC80-B8C6-41B5-8B59-D370428BBA83}" type="slidenum">
              <a:rPr lang="fr-FR" smtClean="0"/>
              <a:t>5</a:t>
            </a:fld>
            <a:endParaRPr lang="fr-FR"/>
          </a:p>
        </p:txBody>
      </p:sp>
      <p:pic>
        <p:nvPicPr>
          <p:cNvPr id="6" name="Image 5">
            <a:extLst>
              <a:ext uri="{FF2B5EF4-FFF2-40B4-BE49-F238E27FC236}">
                <a16:creationId xmlns:a16="http://schemas.microsoft.com/office/drawing/2014/main" id="{6542B221-EAFA-44E0-8551-4408FDC8C726}"/>
              </a:ext>
            </a:extLst>
          </p:cNvPr>
          <p:cNvPicPr>
            <a:picLocks noChangeAspect="1"/>
          </p:cNvPicPr>
          <p:nvPr/>
        </p:nvPicPr>
        <p:blipFill>
          <a:blip r:embed="rId2"/>
          <a:stretch>
            <a:fillRect/>
          </a:stretch>
        </p:blipFill>
        <p:spPr>
          <a:xfrm>
            <a:off x="827584" y="4030263"/>
            <a:ext cx="2999234" cy="2004034"/>
          </a:xfrm>
          <a:prstGeom prst="rect">
            <a:avLst/>
          </a:prstGeom>
        </p:spPr>
      </p:pic>
      <p:pic>
        <p:nvPicPr>
          <p:cNvPr id="7" name="Image 6">
            <a:extLst>
              <a:ext uri="{FF2B5EF4-FFF2-40B4-BE49-F238E27FC236}">
                <a16:creationId xmlns:a16="http://schemas.microsoft.com/office/drawing/2014/main" id="{F05C1303-A01F-447D-B8E2-800760E7FAC6}"/>
              </a:ext>
            </a:extLst>
          </p:cNvPr>
          <p:cNvPicPr>
            <a:picLocks noChangeAspect="1"/>
          </p:cNvPicPr>
          <p:nvPr/>
        </p:nvPicPr>
        <p:blipFill>
          <a:blip r:embed="rId3"/>
          <a:stretch>
            <a:fillRect/>
          </a:stretch>
        </p:blipFill>
        <p:spPr>
          <a:xfrm>
            <a:off x="5189271" y="4281534"/>
            <a:ext cx="2983773" cy="2099692"/>
          </a:xfrm>
          <a:prstGeom prst="rect">
            <a:avLst/>
          </a:prstGeom>
        </p:spPr>
      </p:pic>
    </p:spTree>
    <p:extLst>
      <p:ext uri="{BB962C8B-B14F-4D97-AF65-F5344CB8AC3E}">
        <p14:creationId xmlns:p14="http://schemas.microsoft.com/office/powerpoint/2010/main" val="1556402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5F652-1668-49E4-86BE-D4274FEA81AF}"/>
              </a:ext>
            </a:extLst>
          </p:cNvPr>
          <p:cNvSpPr>
            <a:spLocks noGrp="1"/>
          </p:cNvSpPr>
          <p:nvPr>
            <p:ph type="title"/>
          </p:nvPr>
        </p:nvSpPr>
        <p:spPr/>
        <p:txBody>
          <a:bodyPr/>
          <a:lstStyle/>
          <a:p>
            <a:r>
              <a:rPr lang="fr-FR" dirty="0"/>
              <a:t>La gamme FX</a:t>
            </a:r>
          </a:p>
        </p:txBody>
      </p:sp>
      <p:sp>
        <p:nvSpPr>
          <p:cNvPr id="3" name="Espace réservé du contenu 2">
            <a:extLst>
              <a:ext uri="{FF2B5EF4-FFF2-40B4-BE49-F238E27FC236}">
                <a16:creationId xmlns:a16="http://schemas.microsoft.com/office/drawing/2014/main" id="{9B764B29-9F00-472A-8AD3-27DBD889BBEE}"/>
              </a:ext>
            </a:extLst>
          </p:cNvPr>
          <p:cNvSpPr>
            <a:spLocks noGrp="1"/>
          </p:cNvSpPr>
          <p:nvPr>
            <p:ph idx="1"/>
          </p:nvPr>
        </p:nvSpPr>
        <p:spPr/>
        <p:txBody>
          <a:bodyPr>
            <a:normAutofit/>
          </a:bodyPr>
          <a:lstStyle/>
          <a:p>
            <a:r>
              <a:rPr lang="fr-FR" dirty="0"/>
              <a:t>Évoquons maintenant la gamme FX, ces processeurs ont un nom commençant par type FX suivi de quatre chiffres.</a:t>
            </a:r>
          </a:p>
          <a:p>
            <a:r>
              <a:rPr lang="fr-FR" dirty="0"/>
              <a:t>Le chiffre des milliers permet d’avoir le nombre de cœurs du processeur :</a:t>
            </a:r>
          </a:p>
          <a:p>
            <a:pPr lvl="1"/>
            <a:r>
              <a:rPr lang="fr-FR" dirty="0"/>
              <a:t>FX 4000 : quadruples cœurs</a:t>
            </a:r>
          </a:p>
          <a:p>
            <a:pPr lvl="1"/>
            <a:r>
              <a:rPr lang="fr-FR" dirty="0"/>
              <a:t>FX 6000 : sextuples cœurs</a:t>
            </a:r>
          </a:p>
          <a:p>
            <a:pPr lvl="1"/>
            <a:r>
              <a:rPr lang="fr-FR" dirty="0"/>
              <a:t>FX 8000 : octuples cœurs</a:t>
            </a:r>
          </a:p>
          <a:p>
            <a:pPr lvl="1"/>
            <a:r>
              <a:rPr lang="fr-FR" dirty="0"/>
              <a:t>FX 9000 : octuples cœurs</a:t>
            </a:r>
          </a:p>
          <a:p>
            <a:endParaRPr lang="fr-FR" dirty="0"/>
          </a:p>
          <a:p>
            <a:r>
              <a:rPr lang="fr-FR" dirty="0"/>
              <a:t>Les FX 9000 diffèrent des 8000 par leur overclocking d’usine. Le plus puissant, le FX 9590, atteint les 4,7 GHz en fréquence de base et 5 GHz en turbo.</a:t>
            </a:r>
          </a:p>
        </p:txBody>
      </p:sp>
      <p:sp>
        <p:nvSpPr>
          <p:cNvPr id="4" name="Espace réservé du numéro de diapositive 3">
            <a:extLst>
              <a:ext uri="{FF2B5EF4-FFF2-40B4-BE49-F238E27FC236}">
                <a16:creationId xmlns:a16="http://schemas.microsoft.com/office/drawing/2014/main" id="{4A42BCF6-737E-4303-AD30-56F3D2237C76}"/>
              </a:ext>
            </a:extLst>
          </p:cNvPr>
          <p:cNvSpPr>
            <a:spLocks noGrp="1"/>
          </p:cNvSpPr>
          <p:nvPr>
            <p:ph type="sldNum" sz="quarter" idx="12"/>
          </p:nvPr>
        </p:nvSpPr>
        <p:spPr/>
        <p:txBody>
          <a:bodyPr/>
          <a:lstStyle/>
          <a:p>
            <a:fld id="{3D8FCC80-B8C6-41B5-8B59-D370428BBA83}" type="slidenum">
              <a:rPr lang="fr-FR" smtClean="0"/>
              <a:t>50</a:t>
            </a:fld>
            <a:endParaRPr lang="fr-FR"/>
          </a:p>
        </p:txBody>
      </p:sp>
    </p:spTree>
    <p:extLst>
      <p:ext uri="{BB962C8B-B14F-4D97-AF65-F5344CB8AC3E}">
        <p14:creationId xmlns:p14="http://schemas.microsoft.com/office/powerpoint/2010/main" val="370623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8A5BB-3FB5-4ADC-8704-59FE662D2A5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F0AFC1C-B0BC-451C-9349-F87480DFC432}"/>
              </a:ext>
            </a:extLst>
          </p:cNvPr>
          <p:cNvSpPr>
            <a:spLocks noGrp="1"/>
          </p:cNvSpPr>
          <p:nvPr>
            <p:ph idx="1"/>
          </p:nvPr>
        </p:nvSpPr>
        <p:spPr/>
        <p:txBody>
          <a:bodyPr/>
          <a:lstStyle/>
          <a:p>
            <a:r>
              <a:rPr lang="fr-FR" dirty="0"/>
              <a:t>Mais outre le nombre de cœurs, c’est la présence de cache de troisième niveau (L3) qui distingue les FX des autres processeurs. Cette mémoire cache de niveau 3 (L3) est une mémoire cache légèrement plus lente que celle de niveau 2 et 1, mais présente en plus grande quantité. </a:t>
            </a:r>
          </a:p>
          <a:p>
            <a:r>
              <a:rPr lang="fr-FR" dirty="0"/>
              <a:t>Elle est également commune avec tous les cœurs, contrairement aux autres mémoires caches de niveau 1 et 2 qui, elles, sont distinctes pour chaque cœur.</a:t>
            </a:r>
          </a:p>
        </p:txBody>
      </p:sp>
      <p:sp>
        <p:nvSpPr>
          <p:cNvPr id="4" name="Espace réservé du numéro de diapositive 3">
            <a:extLst>
              <a:ext uri="{FF2B5EF4-FFF2-40B4-BE49-F238E27FC236}">
                <a16:creationId xmlns:a16="http://schemas.microsoft.com/office/drawing/2014/main" id="{E850B55C-DB86-4217-A3AF-6E174B68EDE2}"/>
              </a:ext>
            </a:extLst>
          </p:cNvPr>
          <p:cNvSpPr>
            <a:spLocks noGrp="1"/>
          </p:cNvSpPr>
          <p:nvPr>
            <p:ph type="sldNum" sz="quarter" idx="12"/>
          </p:nvPr>
        </p:nvSpPr>
        <p:spPr/>
        <p:txBody>
          <a:bodyPr/>
          <a:lstStyle/>
          <a:p>
            <a:fld id="{3D8FCC80-B8C6-41B5-8B59-D370428BBA83}" type="slidenum">
              <a:rPr lang="fr-FR" smtClean="0"/>
              <a:t>51</a:t>
            </a:fld>
            <a:endParaRPr lang="fr-FR"/>
          </a:p>
        </p:txBody>
      </p:sp>
    </p:spTree>
    <p:extLst>
      <p:ext uri="{BB962C8B-B14F-4D97-AF65-F5344CB8AC3E}">
        <p14:creationId xmlns:p14="http://schemas.microsoft.com/office/powerpoint/2010/main" val="597132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429CA6-080B-487B-864C-71FF2957A3B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F056338-44F5-4E3D-849E-3728588DD4EB}"/>
              </a:ext>
            </a:extLst>
          </p:cNvPr>
          <p:cNvPicPr>
            <a:picLocks noGrp="1" noChangeAspect="1"/>
          </p:cNvPicPr>
          <p:nvPr>
            <p:ph idx="1"/>
          </p:nvPr>
        </p:nvPicPr>
        <p:blipFill>
          <a:blip r:embed="rId2"/>
          <a:stretch>
            <a:fillRect/>
          </a:stretch>
        </p:blipFill>
        <p:spPr>
          <a:xfrm>
            <a:off x="457200" y="1721968"/>
            <a:ext cx="8229600" cy="4633264"/>
          </a:xfrm>
          <a:prstGeom prst="rect">
            <a:avLst/>
          </a:prstGeom>
        </p:spPr>
      </p:pic>
      <p:sp>
        <p:nvSpPr>
          <p:cNvPr id="4" name="Espace réservé du numéro de diapositive 3">
            <a:extLst>
              <a:ext uri="{FF2B5EF4-FFF2-40B4-BE49-F238E27FC236}">
                <a16:creationId xmlns:a16="http://schemas.microsoft.com/office/drawing/2014/main" id="{2D8A5ECA-5562-43C2-AB8A-B91FC1573428}"/>
              </a:ext>
            </a:extLst>
          </p:cNvPr>
          <p:cNvSpPr>
            <a:spLocks noGrp="1"/>
          </p:cNvSpPr>
          <p:nvPr>
            <p:ph type="sldNum" sz="quarter" idx="12"/>
          </p:nvPr>
        </p:nvSpPr>
        <p:spPr/>
        <p:txBody>
          <a:bodyPr/>
          <a:lstStyle/>
          <a:p>
            <a:fld id="{3D8FCC80-B8C6-41B5-8B59-D370428BBA83}" type="slidenum">
              <a:rPr lang="fr-FR" smtClean="0"/>
              <a:t>52</a:t>
            </a:fld>
            <a:endParaRPr lang="fr-FR"/>
          </a:p>
        </p:txBody>
      </p:sp>
    </p:spTree>
    <p:extLst>
      <p:ext uri="{BB962C8B-B14F-4D97-AF65-F5344CB8AC3E}">
        <p14:creationId xmlns:p14="http://schemas.microsoft.com/office/powerpoint/2010/main" val="201517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6C79DA-8E4B-4F50-BA28-22CDE2BE37B1}"/>
              </a:ext>
            </a:extLst>
          </p:cNvPr>
          <p:cNvSpPr>
            <a:spLocks noGrp="1"/>
          </p:cNvSpPr>
          <p:nvPr>
            <p:ph type="title"/>
          </p:nvPr>
        </p:nvSpPr>
        <p:spPr/>
        <p:txBody>
          <a:bodyPr/>
          <a:lstStyle/>
          <a:p>
            <a:r>
              <a:rPr lang="fr-FR" dirty="0"/>
              <a:t>La gamme </a:t>
            </a:r>
            <a:r>
              <a:rPr lang="fr-FR" dirty="0" err="1"/>
              <a:t>Ryzen</a:t>
            </a:r>
            <a:endParaRPr lang="fr-FR" dirty="0"/>
          </a:p>
        </p:txBody>
      </p:sp>
      <p:sp>
        <p:nvSpPr>
          <p:cNvPr id="3" name="Espace réservé du contenu 2">
            <a:extLst>
              <a:ext uri="{FF2B5EF4-FFF2-40B4-BE49-F238E27FC236}">
                <a16:creationId xmlns:a16="http://schemas.microsoft.com/office/drawing/2014/main" id="{702333FD-D42C-4E41-B59D-D9995454B4E2}"/>
              </a:ext>
            </a:extLst>
          </p:cNvPr>
          <p:cNvSpPr>
            <a:spLocks noGrp="1"/>
          </p:cNvSpPr>
          <p:nvPr>
            <p:ph idx="1"/>
          </p:nvPr>
        </p:nvSpPr>
        <p:spPr/>
        <p:txBody>
          <a:bodyPr>
            <a:normAutofit/>
          </a:bodyPr>
          <a:lstStyle/>
          <a:p>
            <a:r>
              <a:rPr lang="fr-FR" dirty="0"/>
              <a:t>La gamme </a:t>
            </a:r>
            <a:r>
              <a:rPr lang="fr-FR" dirty="0" err="1"/>
              <a:t>Ryzen</a:t>
            </a:r>
            <a:r>
              <a:rPr lang="fr-FR" dirty="0"/>
              <a:t> est la toute dernière gamme de processeur AMD, elle s’inscrit dans la même logique que la gamme d’Intel avec les versions 3,5 et 7.</a:t>
            </a:r>
          </a:p>
          <a:p>
            <a:r>
              <a:rPr lang="fr-FR" dirty="0"/>
              <a:t>Les performances ont fait un bond significatif par rapport aux générations précédentes.</a:t>
            </a:r>
          </a:p>
          <a:p>
            <a:endParaRPr lang="fr-FR" dirty="0"/>
          </a:p>
          <a:p>
            <a:r>
              <a:rPr lang="fr-FR" dirty="0"/>
              <a:t>Pour y arriver, AMD a misé sur plusieurs améliorations :</a:t>
            </a:r>
          </a:p>
          <a:p>
            <a:pPr lvl="1"/>
            <a:r>
              <a:rPr lang="fr-FR" dirty="0"/>
              <a:t>une augmentation du nombre de cœurs,</a:t>
            </a:r>
          </a:p>
          <a:p>
            <a:pPr lvl="1"/>
            <a:r>
              <a:rPr lang="fr-FR" dirty="0"/>
              <a:t>la technologie SMT (</a:t>
            </a:r>
            <a:r>
              <a:rPr lang="fr-FR" b="1" dirty="0" err="1"/>
              <a:t>Simultaneous</a:t>
            </a:r>
            <a:r>
              <a:rPr lang="fr-FR" b="1" dirty="0"/>
              <a:t> </a:t>
            </a:r>
            <a:r>
              <a:rPr lang="fr-FR" b="1" dirty="0" err="1"/>
              <a:t>Multi-Threading</a:t>
            </a:r>
            <a:r>
              <a:rPr lang="fr-FR" dirty="0"/>
              <a:t>) qui est comparable à la technologie </a:t>
            </a:r>
            <a:r>
              <a:rPr lang="fr-FR" dirty="0" err="1"/>
              <a:t>Hyperthreading</a:t>
            </a:r>
            <a:r>
              <a:rPr lang="fr-FR" dirty="0"/>
              <a:t> d’Intel (deux cœurs virtuels à partir d’un cœur physique).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1A598791-A300-4D80-A697-D42E7641EEDE}"/>
              </a:ext>
            </a:extLst>
          </p:cNvPr>
          <p:cNvSpPr>
            <a:spLocks noGrp="1"/>
          </p:cNvSpPr>
          <p:nvPr>
            <p:ph type="sldNum" sz="quarter" idx="12"/>
          </p:nvPr>
        </p:nvSpPr>
        <p:spPr/>
        <p:txBody>
          <a:bodyPr/>
          <a:lstStyle/>
          <a:p>
            <a:fld id="{3D8FCC80-B8C6-41B5-8B59-D370428BBA83}" type="slidenum">
              <a:rPr lang="fr-FR" smtClean="0"/>
              <a:t>53</a:t>
            </a:fld>
            <a:endParaRPr lang="fr-FR"/>
          </a:p>
        </p:txBody>
      </p:sp>
    </p:spTree>
    <p:extLst>
      <p:ext uri="{BB962C8B-B14F-4D97-AF65-F5344CB8AC3E}">
        <p14:creationId xmlns:p14="http://schemas.microsoft.com/office/powerpoint/2010/main" val="4133874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94713-DA5E-4B20-9966-B5252B0F145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01A182A-D134-4726-84FF-5808CB31AE0F}"/>
              </a:ext>
            </a:extLst>
          </p:cNvPr>
          <p:cNvSpPr>
            <a:spLocks noGrp="1"/>
          </p:cNvSpPr>
          <p:nvPr>
            <p:ph idx="1"/>
          </p:nvPr>
        </p:nvSpPr>
        <p:spPr/>
        <p:txBody>
          <a:bodyPr/>
          <a:lstStyle/>
          <a:p>
            <a:r>
              <a:rPr lang="fr-FR" dirty="0"/>
              <a:t>La gamme </a:t>
            </a:r>
            <a:r>
              <a:rPr lang="fr-FR" dirty="0" err="1"/>
              <a:t>Ryzen</a:t>
            </a:r>
            <a:r>
              <a:rPr lang="fr-FR" dirty="0"/>
              <a:t> se positionne de façon très agressive car chez Intel, le nombre de cœurs dépasse rarement les quatre sauf pour les processeurs très haut de gamme, alors que dès les </a:t>
            </a:r>
            <a:r>
              <a:rPr lang="fr-FR" dirty="0" err="1"/>
              <a:t>Ryzen</a:t>
            </a:r>
            <a:r>
              <a:rPr lang="fr-FR" dirty="0"/>
              <a:t> 5, les cœurs sont au nombre de six et ils culminent à huit sur les </a:t>
            </a:r>
            <a:r>
              <a:rPr lang="fr-FR" dirty="0" err="1"/>
              <a:t>Ryzen</a:t>
            </a:r>
            <a:r>
              <a:rPr lang="fr-FR" dirty="0"/>
              <a:t> 7. </a:t>
            </a:r>
          </a:p>
          <a:p>
            <a:r>
              <a:rPr lang="fr-FR" dirty="0"/>
              <a:t>De plus, la technologie SMT est disponible dès le </a:t>
            </a:r>
            <a:r>
              <a:rPr lang="fr-FR" dirty="0" err="1"/>
              <a:t>Rizen</a:t>
            </a:r>
            <a:r>
              <a:rPr lang="fr-FR" dirty="0"/>
              <a:t> 5 ; pour en bénéficier chez Intel, il faut opter pour un </a:t>
            </a:r>
            <a:r>
              <a:rPr lang="fr-FR" dirty="0" err="1"/>
              <a:t>Core</a:t>
            </a:r>
            <a:r>
              <a:rPr lang="fr-FR" dirty="0"/>
              <a:t> i7. </a:t>
            </a:r>
          </a:p>
          <a:p>
            <a:r>
              <a:rPr lang="fr-FR" dirty="0"/>
              <a:t>Enfin, tous les processeurs </a:t>
            </a:r>
            <a:r>
              <a:rPr lang="fr-FR" dirty="0" err="1"/>
              <a:t>Ryzen</a:t>
            </a:r>
            <a:r>
              <a:rPr lang="fr-FR" dirty="0"/>
              <a:t> sont débloqués et supportent donc l’overclocking.</a:t>
            </a:r>
          </a:p>
        </p:txBody>
      </p:sp>
      <p:sp>
        <p:nvSpPr>
          <p:cNvPr id="4" name="Espace réservé du numéro de diapositive 3">
            <a:extLst>
              <a:ext uri="{FF2B5EF4-FFF2-40B4-BE49-F238E27FC236}">
                <a16:creationId xmlns:a16="http://schemas.microsoft.com/office/drawing/2014/main" id="{6116C586-1D71-4E03-9680-37A93BB7AF54}"/>
              </a:ext>
            </a:extLst>
          </p:cNvPr>
          <p:cNvSpPr>
            <a:spLocks noGrp="1"/>
          </p:cNvSpPr>
          <p:nvPr>
            <p:ph type="sldNum" sz="quarter" idx="12"/>
          </p:nvPr>
        </p:nvSpPr>
        <p:spPr/>
        <p:txBody>
          <a:bodyPr/>
          <a:lstStyle/>
          <a:p>
            <a:fld id="{3D8FCC80-B8C6-41B5-8B59-D370428BBA83}" type="slidenum">
              <a:rPr lang="fr-FR" smtClean="0"/>
              <a:t>54</a:t>
            </a:fld>
            <a:endParaRPr lang="fr-FR"/>
          </a:p>
        </p:txBody>
      </p:sp>
    </p:spTree>
    <p:extLst>
      <p:ext uri="{BB962C8B-B14F-4D97-AF65-F5344CB8AC3E}">
        <p14:creationId xmlns:p14="http://schemas.microsoft.com/office/powerpoint/2010/main" val="118528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5A87F-BB6F-4E92-8A2F-A4F90A30A4C1}"/>
              </a:ext>
            </a:extLst>
          </p:cNvPr>
          <p:cNvSpPr>
            <a:spLocks noGrp="1"/>
          </p:cNvSpPr>
          <p:nvPr>
            <p:ph type="title"/>
          </p:nvPr>
        </p:nvSpPr>
        <p:spPr/>
        <p:txBody>
          <a:bodyPr/>
          <a:lstStyle/>
          <a:p>
            <a:r>
              <a:rPr lang="fr-FR" dirty="0"/>
              <a:t>TP</a:t>
            </a:r>
          </a:p>
        </p:txBody>
      </p:sp>
      <p:sp>
        <p:nvSpPr>
          <p:cNvPr id="3" name="Espace réservé du texte 2">
            <a:extLst>
              <a:ext uri="{FF2B5EF4-FFF2-40B4-BE49-F238E27FC236}">
                <a16:creationId xmlns:a16="http://schemas.microsoft.com/office/drawing/2014/main" id="{440B11E7-4326-43FB-A3B6-23A8D2A3E8EC}"/>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8296B91-3976-43CE-8393-D4DF2EB75F1D}"/>
              </a:ext>
            </a:extLst>
          </p:cNvPr>
          <p:cNvSpPr>
            <a:spLocks noGrp="1"/>
          </p:cNvSpPr>
          <p:nvPr>
            <p:ph type="sldNum" sz="quarter" idx="12"/>
          </p:nvPr>
        </p:nvSpPr>
        <p:spPr/>
        <p:txBody>
          <a:bodyPr/>
          <a:lstStyle/>
          <a:p>
            <a:fld id="{3D8FCC80-B8C6-41B5-8B59-D370428BBA83}" type="slidenum">
              <a:rPr lang="fr-FR" smtClean="0"/>
              <a:t>55</a:t>
            </a:fld>
            <a:endParaRPr lang="fr-FR"/>
          </a:p>
        </p:txBody>
      </p:sp>
    </p:spTree>
    <p:extLst>
      <p:ext uri="{BB962C8B-B14F-4D97-AF65-F5344CB8AC3E}">
        <p14:creationId xmlns:p14="http://schemas.microsoft.com/office/powerpoint/2010/main" val="390404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57E16E-F736-4DF6-9408-71D7BBF6B0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A26556C-2E8B-4555-A51F-7D40E86A5201}"/>
              </a:ext>
            </a:extLst>
          </p:cNvPr>
          <p:cNvSpPr>
            <a:spLocks noGrp="1"/>
          </p:cNvSpPr>
          <p:nvPr>
            <p:ph idx="1"/>
          </p:nvPr>
        </p:nvSpPr>
        <p:spPr/>
        <p:txBody>
          <a:bodyPr/>
          <a:lstStyle/>
          <a:p>
            <a:r>
              <a:rPr lang="fr-FR" dirty="0"/>
              <a:t>Suite du précèdent TP</a:t>
            </a:r>
          </a:p>
          <a:p>
            <a:r>
              <a:rPr lang="fr-FR" u="sng" dirty="0"/>
              <a:t>Tarif</a:t>
            </a:r>
          </a:p>
          <a:p>
            <a:r>
              <a:rPr lang="fr-FR" dirty="0"/>
              <a:t>Usage Bureautique</a:t>
            </a:r>
          </a:p>
          <a:p>
            <a:r>
              <a:rPr lang="fr-FR" dirty="0"/>
              <a:t>Usage Vidéo</a:t>
            </a:r>
          </a:p>
          <a:p>
            <a:endParaRPr lang="fr-FR" dirty="0"/>
          </a:p>
          <a:p>
            <a:r>
              <a:rPr lang="fr-FR" dirty="0"/>
              <a:t>Entrée de gamme</a:t>
            </a:r>
          </a:p>
          <a:p>
            <a:r>
              <a:rPr lang="fr-FR" dirty="0"/>
              <a:t>Milieu de gamme</a:t>
            </a:r>
          </a:p>
          <a:p>
            <a:r>
              <a:rPr lang="fr-FR" dirty="0"/>
              <a:t>Haut de gamme</a:t>
            </a:r>
          </a:p>
        </p:txBody>
      </p:sp>
      <p:sp>
        <p:nvSpPr>
          <p:cNvPr id="4" name="Espace réservé du numéro de diapositive 3">
            <a:extLst>
              <a:ext uri="{FF2B5EF4-FFF2-40B4-BE49-F238E27FC236}">
                <a16:creationId xmlns:a16="http://schemas.microsoft.com/office/drawing/2014/main" id="{5B3C8468-E7D2-4A78-B472-3A482CF01F01}"/>
              </a:ext>
            </a:extLst>
          </p:cNvPr>
          <p:cNvSpPr>
            <a:spLocks noGrp="1"/>
          </p:cNvSpPr>
          <p:nvPr>
            <p:ph type="sldNum" sz="quarter" idx="12"/>
          </p:nvPr>
        </p:nvSpPr>
        <p:spPr/>
        <p:txBody>
          <a:bodyPr/>
          <a:lstStyle/>
          <a:p>
            <a:fld id="{3D8FCC80-B8C6-41B5-8B59-D370428BBA83}" type="slidenum">
              <a:rPr lang="fr-FR" smtClean="0"/>
              <a:t>56</a:t>
            </a:fld>
            <a:endParaRPr lang="fr-FR"/>
          </a:p>
        </p:txBody>
      </p:sp>
    </p:spTree>
    <p:extLst>
      <p:ext uri="{BB962C8B-B14F-4D97-AF65-F5344CB8AC3E}">
        <p14:creationId xmlns:p14="http://schemas.microsoft.com/office/powerpoint/2010/main" val="281990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8616B1-163D-41D7-A506-F99A7BE9B66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54A4F79-64EF-4997-BA02-A36EB7585782}"/>
              </a:ext>
            </a:extLst>
          </p:cNvPr>
          <p:cNvSpPr>
            <a:spLocks noGrp="1"/>
          </p:cNvSpPr>
          <p:nvPr>
            <p:ph idx="1"/>
          </p:nvPr>
        </p:nvSpPr>
        <p:spPr/>
        <p:txBody>
          <a:bodyPr>
            <a:normAutofit/>
          </a:bodyPr>
          <a:lstStyle/>
          <a:p>
            <a:r>
              <a:rPr lang="fr-FR" dirty="0"/>
              <a:t>AMD et Intel sont les deux fabricants de processeurs pour PC.</a:t>
            </a:r>
          </a:p>
          <a:p>
            <a:r>
              <a:rPr lang="fr-FR" dirty="0"/>
              <a:t>Aujourd’hui, Intel a pris une longueur d’avance dans le segment haut de gamme. </a:t>
            </a:r>
          </a:p>
          <a:p>
            <a:r>
              <a:rPr lang="fr-FR" dirty="0"/>
              <a:t>AMD se positionne plus sur une stratégie de rapport performance/prix. </a:t>
            </a:r>
          </a:p>
          <a:p>
            <a:r>
              <a:rPr lang="fr-FR" dirty="0"/>
              <a:t>La course à la fréquence et au nombre de cœurs a été très en vogue fut un temps, mais elle est désormais moins d’actualité : loi de </a:t>
            </a:r>
            <a:r>
              <a:rPr lang="fr-FR" dirty="0" err="1"/>
              <a:t>moore</a:t>
            </a:r>
            <a:endParaRPr lang="fr-FR" dirty="0"/>
          </a:p>
        </p:txBody>
      </p:sp>
      <p:sp>
        <p:nvSpPr>
          <p:cNvPr id="4" name="Espace réservé du numéro de diapositive 3">
            <a:extLst>
              <a:ext uri="{FF2B5EF4-FFF2-40B4-BE49-F238E27FC236}">
                <a16:creationId xmlns:a16="http://schemas.microsoft.com/office/drawing/2014/main" id="{519DD7FA-78E2-4D1B-982F-9CFD2792D36E}"/>
              </a:ext>
            </a:extLst>
          </p:cNvPr>
          <p:cNvSpPr>
            <a:spLocks noGrp="1"/>
          </p:cNvSpPr>
          <p:nvPr>
            <p:ph type="sldNum" sz="quarter" idx="12"/>
          </p:nvPr>
        </p:nvSpPr>
        <p:spPr/>
        <p:txBody>
          <a:bodyPr/>
          <a:lstStyle/>
          <a:p>
            <a:fld id="{3D8FCC80-B8C6-41B5-8B59-D370428BBA83}" type="slidenum">
              <a:rPr lang="fr-FR" smtClean="0"/>
              <a:t>6</a:t>
            </a:fld>
            <a:endParaRPr lang="fr-FR"/>
          </a:p>
        </p:txBody>
      </p:sp>
    </p:spTree>
    <p:extLst>
      <p:ext uri="{BB962C8B-B14F-4D97-AF65-F5344CB8AC3E}">
        <p14:creationId xmlns:p14="http://schemas.microsoft.com/office/powerpoint/2010/main" val="55168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ACE65-6685-4FA4-B97B-EF7864B5626F}"/>
              </a:ext>
            </a:extLst>
          </p:cNvPr>
          <p:cNvSpPr>
            <a:spLocks noGrp="1"/>
          </p:cNvSpPr>
          <p:nvPr>
            <p:ph type="title"/>
          </p:nvPr>
        </p:nvSpPr>
        <p:spPr/>
        <p:txBody>
          <a:bodyPr/>
          <a:lstStyle/>
          <a:p>
            <a:r>
              <a:rPr lang="fr-FR" dirty="0"/>
              <a:t>Loi de Moore</a:t>
            </a:r>
          </a:p>
        </p:txBody>
      </p:sp>
      <p:sp>
        <p:nvSpPr>
          <p:cNvPr id="3" name="Espace réservé du contenu 2">
            <a:extLst>
              <a:ext uri="{FF2B5EF4-FFF2-40B4-BE49-F238E27FC236}">
                <a16:creationId xmlns:a16="http://schemas.microsoft.com/office/drawing/2014/main" id="{67988A0E-08FD-4B7A-8605-41B047011DE3}"/>
              </a:ext>
            </a:extLst>
          </p:cNvPr>
          <p:cNvSpPr>
            <a:spLocks noGrp="1"/>
          </p:cNvSpPr>
          <p:nvPr>
            <p:ph idx="1"/>
          </p:nvPr>
        </p:nvSpPr>
        <p:spPr/>
        <p:txBody>
          <a:bodyPr/>
          <a:lstStyle/>
          <a:p>
            <a:r>
              <a:rPr lang="fr-FR" dirty="0"/>
              <a:t>Gordon Moore, cofondateur d'Intel, avait prédit en 1965 une cadence constante d'améliorations des puces avec un doublement de la performance d'un processeur tous les deux ans. </a:t>
            </a:r>
          </a:p>
          <a:p>
            <a:r>
              <a:rPr lang="fr-FR" dirty="0"/>
              <a:t>La loi de Moore est devenue plus qu'une ligne directrice pour la fabrication de processeurs.</a:t>
            </a:r>
          </a:p>
          <a:p>
            <a:r>
              <a:rPr lang="fr-FR" dirty="0"/>
              <a:t>Toutefois, au fil des années, il est devenu de plus en plus difficile de suivre le rythme dicté par la loi de Moore - d'ailleurs à plusieurs reprises déjà reformulée.</a:t>
            </a:r>
          </a:p>
          <a:p>
            <a:r>
              <a:rPr lang="fr-FR" dirty="0"/>
              <a:t>Il est désormais plus coûteux et techniquement plus complexe de doubler tous les deux ans le nombre de transistors - et en retour, la puissance de traitement. </a:t>
            </a:r>
          </a:p>
        </p:txBody>
      </p:sp>
      <p:sp>
        <p:nvSpPr>
          <p:cNvPr id="4" name="Espace réservé du numéro de diapositive 3">
            <a:extLst>
              <a:ext uri="{FF2B5EF4-FFF2-40B4-BE49-F238E27FC236}">
                <a16:creationId xmlns:a16="http://schemas.microsoft.com/office/drawing/2014/main" id="{AB835376-4560-41BE-914C-F89DEFC932CF}"/>
              </a:ext>
            </a:extLst>
          </p:cNvPr>
          <p:cNvSpPr>
            <a:spLocks noGrp="1"/>
          </p:cNvSpPr>
          <p:nvPr>
            <p:ph type="sldNum" sz="quarter" idx="12"/>
          </p:nvPr>
        </p:nvSpPr>
        <p:spPr/>
        <p:txBody>
          <a:bodyPr/>
          <a:lstStyle/>
          <a:p>
            <a:fld id="{3D8FCC80-B8C6-41B5-8B59-D370428BBA83}" type="slidenum">
              <a:rPr lang="fr-FR" smtClean="0"/>
              <a:t>7</a:t>
            </a:fld>
            <a:endParaRPr lang="fr-FR"/>
          </a:p>
        </p:txBody>
      </p:sp>
    </p:spTree>
    <p:extLst>
      <p:ext uri="{BB962C8B-B14F-4D97-AF65-F5344CB8AC3E}">
        <p14:creationId xmlns:p14="http://schemas.microsoft.com/office/powerpoint/2010/main" val="190934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445E76-CC02-47F2-A2AF-261AAFFB09E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1AF70-E40E-4B01-8AD2-18AC977ACD7E}"/>
              </a:ext>
            </a:extLst>
          </p:cNvPr>
          <p:cNvSpPr>
            <a:spLocks noGrp="1"/>
          </p:cNvSpPr>
          <p:nvPr>
            <p:ph idx="1"/>
          </p:nvPr>
        </p:nvSpPr>
        <p:spPr/>
        <p:txBody>
          <a:bodyPr/>
          <a:lstStyle/>
          <a:p>
            <a:r>
              <a:rPr lang="fr-FR" dirty="0"/>
              <a:t>Pour gagner en performance, les deux fabricants améliorent le fonctionnement interne des processeurs.</a:t>
            </a:r>
          </a:p>
          <a:p>
            <a:r>
              <a:rPr lang="fr-FR" dirty="0"/>
              <a:t>Parallèlement aux performances, AMD comme Intel travaillent à réduire la consommation électrique des processeurs qui sont de moins en moins énergivores, tout en étant plus performants.</a:t>
            </a:r>
          </a:p>
          <a:p>
            <a:endParaRPr lang="fr-FR" dirty="0"/>
          </a:p>
          <a:p>
            <a:r>
              <a:rPr lang="fr-FR" dirty="0"/>
              <a:t>Objectif : permettre la mobilité dans de bonne condition</a:t>
            </a:r>
          </a:p>
          <a:p>
            <a:endParaRPr lang="fr-FR" dirty="0"/>
          </a:p>
        </p:txBody>
      </p:sp>
      <p:sp>
        <p:nvSpPr>
          <p:cNvPr id="4" name="Espace réservé du numéro de diapositive 3">
            <a:extLst>
              <a:ext uri="{FF2B5EF4-FFF2-40B4-BE49-F238E27FC236}">
                <a16:creationId xmlns:a16="http://schemas.microsoft.com/office/drawing/2014/main" id="{4CD6E8CF-EB2C-4B94-B246-56FAD0759732}"/>
              </a:ext>
            </a:extLst>
          </p:cNvPr>
          <p:cNvSpPr>
            <a:spLocks noGrp="1"/>
          </p:cNvSpPr>
          <p:nvPr>
            <p:ph type="sldNum" sz="quarter" idx="12"/>
          </p:nvPr>
        </p:nvSpPr>
        <p:spPr/>
        <p:txBody>
          <a:bodyPr/>
          <a:lstStyle/>
          <a:p>
            <a:fld id="{3D8FCC80-B8C6-41B5-8B59-D370428BBA83}" type="slidenum">
              <a:rPr lang="fr-FR" smtClean="0"/>
              <a:t>8</a:t>
            </a:fld>
            <a:endParaRPr lang="fr-FR"/>
          </a:p>
        </p:txBody>
      </p:sp>
    </p:spTree>
    <p:extLst>
      <p:ext uri="{BB962C8B-B14F-4D97-AF65-F5344CB8AC3E}">
        <p14:creationId xmlns:p14="http://schemas.microsoft.com/office/powerpoint/2010/main" val="74417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3B8C0-4291-4414-8F9F-E7CAB81B844A}"/>
              </a:ext>
            </a:extLst>
          </p:cNvPr>
          <p:cNvSpPr>
            <a:spLocks noGrp="1"/>
          </p:cNvSpPr>
          <p:nvPr>
            <p:ph type="title"/>
          </p:nvPr>
        </p:nvSpPr>
        <p:spPr/>
        <p:txBody>
          <a:bodyPr/>
          <a:lstStyle/>
          <a:p>
            <a:r>
              <a:rPr lang="fr-FR" dirty="0"/>
              <a:t>Cohérence</a:t>
            </a:r>
          </a:p>
        </p:txBody>
      </p:sp>
      <p:sp>
        <p:nvSpPr>
          <p:cNvPr id="3" name="Espace réservé du contenu 2">
            <a:extLst>
              <a:ext uri="{FF2B5EF4-FFF2-40B4-BE49-F238E27FC236}">
                <a16:creationId xmlns:a16="http://schemas.microsoft.com/office/drawing/2014/main" id="{A51F7D05-30F4-4F46-8ED2-828D48414E1C}"/>
              </a:ext>
            </a:extLst>
          </p:cNvPr>
          <p:cNvSpPr>
            <a:spLocks noGrp="1"/>
          </p:cNvSpPr>
          <p:nvPr>
            <p:ph idx="1"/>
          </p:nvPr>
        </p:nvSpPr>
        <p:spPr/>
        <p:txBody>
          <a:bodyPr/>
          <a:lstStyle/>
          <a:p>
            <a:r>
              <a:rPr lang="fr-FR" dirty="0"/>
              <a:t>Il est important de faire un choix cohérent par rapport à l’ensemble des autres composants de votre ordinateur.</a:t>
            </a:r>
          </a:p>
          <a:p>
            <a:r>
              <a:rPr lang="fr-FR" dirty="0"/>
              <a:t>Par exemple, il n’est pas </a:t>
            </a:r>
            <a:r>
              <a:rPr lang="fr-FR" b="1" dirty="0"/>
              <a:t>cohérent</a:t>
            </a:r>
            <a:r>
              <a:rPr lang="fr-FR" dirty="0"/>
              <a:t> de monter un processeur très performant dans un ordinateur où l’ensemble des autres composants sont obsolètes ou peu performants.</a:t>
            </a:r>
          </a:p>
          <a:p>
            <a:r>
              <a:rPr lang="fr-FR" dirty="0"/>
              <a:t>Lors du choix de votre processeur, pensez à l’homogénéité avec l’ensemble des composants.</a:t>
            </a:r>
          </a:p>
        </p:txBody>
      </p:sp>
      <p:sp>
        <p:nvSpPr>
          <p:cNvPr id="4" name="Espace réservé du numéro de diapositive 3">
            <a:extLst>
              <a:ext uri="{FF2B5EF4-FFF2-40B4-BE49-F238E27FC236}">
                <a16:creationId xmlns:a16="http://schemas.microsoft.com/office/drawing/2014/main" id="{A01D175E-B3DC-492E-8D0C-C0AD8282D15F}"/>
              </a:ext>
            </a:extLst>
          </p:cNvPr>
          <p:cNvSpPr>
            <a:spLocks noGrp="1"/>
          </p:cNvSpPr>
          <p:nvPr>
            <p:ph type="sldNum" sz="quarter" idx="12"/>
          </p:nvPr>
        </p:nvSpPr>
        <p:spPr/>
        <p:txBody>
          <a:bodyPr/>
          <a:lstStyle/>
          <a:p>
            <a:fld id="{3D8FCC80-B8C6-41B5-8B59-D370428BBA83}" type="slidenum">
              <a:rPr lang="fr-FR" smtClean="0"/>
              <a:t>9</a:t>
            </a:fld>
            <a:endParaRPr lang="fr-FR"/>
          </a:p>
        </p:txBody>
      </p:sp>
    </p:spTree>
    <p:extLst>
      <p:ext uri="{BB962C8B-B14F-4D97-AF65-F5344CB8AC3E}">
        <p14:creationId xmlns:p14="http://schemas.microsoft.com/office/powerpoint/2010/main" val="2540602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ésentation1">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Présentation1</Template>
  <TotalTime>271</TotalTime>
  <Words>2628</Words>
  <Application>Microsoft Office PowerPoint</Application>
  <PresentationFormat>Affichage à l'écran (4:3)</PresentationFormat>
  <Paragraphs>242</Paragraphs>
  <Slides>56</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56</vt:i4>
      </vt:variant>
    </vt:vector>
  </HeadingPairs>
  <TitlesOfParts>
    <vt:vector size="59" baseType="lpstr">
      <vt:lpstr>Arial</vt:lpstr>
      <vt:lpstr>Calibri</vt:lpstr>
      <vt:lpstr>Présentation1</vt:lpstr>
      <vt:lpstr>Processeur</vt:lpstr>
      <vt:lpstr>Architecture MAterielle</vt:lpstr>
      <vt:lpstr>Présentation PowerPoint</vt:lpstr>
      <vt:lpstr>Historique</vt:lpstr>
      <vt:lpstr>Présentation PowerPoint</vt:lpstr>
      <vt:lpstr>Présentation PowerPoint</vt:lpstr>
      <vt:lpstr>Loi de Moore</vt:lpstr>
      <vt:lpstr>Présentation PowerPoint</vt:lpstr>
      <vt:lpstr>Cohérence</vt:lpstr>
      <vt:lpstr>Présentation PowerPoint</vt:lpstr>
      <vt:lpstr>Présentation PowerPoint</vt:lpstr>
      <vt:lpstr>Connaître et bien choisir un processeur</vt:lpstr>
      <vt:lpstr>La marque</vt:lpstr>
      <vt:lpstr>Présentation PowerPoint</vt:lpstr>
      <vt:lpstr>ARM</vt:lpstr>
      <vt:lpstr>Présentation PowerPoint</vt:lpstr>
      <vt:lpstr>Huawei</vt:lpstr>
      <vt:lpstr>Apple </vt:lpstr>
      <vt:lpstr>Le type de support (socket)</vt:lpstr>
      <vt:lpstr>La fréquence</vt:lpstr>
      <vt:lpstr>La fréquence de bus</vt:lpstr>
      <vt:lpstr>La mémoire cache</vt:lpstr>
      <vt:lpstr>Présentation PowerPoint</vt:lpstr>
      <vt:lpstr>La finesse de gravure</vt:lpstr>
      <vt:lpstr>La consommation électrique</vt:lpstr>
      <vt:lpstr>Présentation PowerPoint</vt:lpstr>
      <vt:lpstr>Circuit graphique</vt:lpstr>
      <vt:lpstr>Les technologies complémentaires</vt:lpstr>
      <vt:lpstr>Exécution protégée </vt:lpstr>
      <vt:lpstr>Les types de processeurs</vt:lpstr>
      <vt:lpstr>Processeur pour ordinateur de bureau et ordinateur portable</vt:lpstr>
      <vt:lpstr>Processeurs multicœurs</vt:lpstr>
      <vt:lpstr>Présentation PowerPoint</vt:lpstr>
      <vt:lpstr>Présentation PowerPoint</vt:lpstr>
      <vt:lpstr>Les gammes de processeurs</vt:lpstr>
      <vt:lpstr>Présentation PowerPoint</vt:lpstr>
      <vt:lpstr>La gamme Intel</vt:lpstr>
      <vt:lpstr>Présentation PowerPoint</vt:lpstr>
      <vt:lpstr>Présentation PowerPoint</vt:lpstr>
      <vt:lpstr>Les processeurs i5/i7 pour PC portables</vt:lpstr>
      <vt:lpstr>Présentation PowerPoint</vt:lpstr>
      <vt:lpstr>Les processeurs i5/i7 pour PC fixes</vt:lpstr>
      <vt:lpstr>Présentation PowerPoint</vt:lpstr>
      <vt:lpstr>Présentation PowerPoint</vt:lpstr>
      <vt:lpstr>La gamme AMD</vt:lpstr>
      <vt:lpstr>Présentation PowerPoint</vt:lpstr>
      <vt:lpstr>Présentation PowerPoint</vt:lpstr>
      <vt:lpstr>Série A</vt:lpstr>
      <vt:lpstr>Présentation PowerPoint</vt:lpstr>
      <vt:lpstr>La gamme FX</vt:lpstr>
      <vt:lpstr>Présentation PowerPoint</vt:lpstr>
      <vt:lpstr>Présentation PowerPoint</vt:lpstr>
      <vt:lpstr>La gamme Ryzen</vt:lpstr>
      <vt:lpstr>Présentation PowerPoint</vt:lpstr>
      <vt:lpstr>TP</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richard vidal</dc:creator>
  <cp:lastModifiedBy>richard vidal</cp:lastModifiedBy>
  <cp:revision>13</cp:revision>
  <dcterms:created xsi:type="dcterms:W3CDTF">2019-06-16T15:27:37Z</dcterms:created>
  <dcterms:modified xsi:type="dcterms:W3CDTF">2019-06-16T19:59:21Z</dcterms:modified>
</cp:coreProperties>
</file>